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lfa Slab One" panose="020B0604020202020204" charset="0"/>
      <p:regular r:id="rId27"/>
    </p:embeddedFont>
    <p:embeddedFont>
      <p:font typeface="Calibri" panose="020F0502020204030204" pitchFamily="34" charset="0"/>
      <p:regular r:id="rId28"/>
      <p:bold r:id="rId29"/>
      <p:italic r:id="rId30"/>
      <p:boldItalic r:id="rId31"/>
    </p:embeddedFont>
    <p:embeddedFont>
      <p:font typeface="Candara" panose="020E050203030302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Corbel" panose="020B0503020204020204" pitchFamily="34" charset="0"/>
      <p:regular r:id="rId40"/>
      <p:bold r:id="rId41"/>
      <p:italic r:id="rId42"/>
      <p:boldItalic r:id="rId43"/>
    </p:embeddedFont>
    <p:embeddedFont>
      <p:font typeface="Nunito" panose="020B060402020202020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Oswald" panose="020B0604020202020204" charset="0"/>
      <p:regular r:id="rId52"/>
      <p:bold r:id="rId53"/>
    </p:embeddedFont>
    <p:embeddedFont>
      <p:font typeface="Proxima Nova" panose="020B0604020202020204" charset="0"/>
      <p:regular r:id="rId54"/>
      <p:bold r:id="rId55"/>
      <p:italic r:id="rId56"/>
      <p:boldItalic r:id="rId57"/>
    </p:embeddedFont>
    <p:embeddedFont>
      <p:font typeface="Zilla Slab"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09ACA-FFE0-4B30-8A9B-55C18A93C5AE}">
  <a:tblStyle styleId="{BDB09ACA-FFE0-4B30-8A9B-55C18A93C5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02"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5" Type="http://schemas.openxmlformats.org/officeDocument/2006/relationships/slide" Target="slides/slide4.xml"/><Relationship Id="rId61" Type="http://schemas.openxmlformats.org/officeDocument/2006/relationships/font" Target="fonts/font3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font" Target="fonts/font33.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font" Target="fonts/font3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Marguerite_G%C3%A9rard_-_Painter_when_painting_a_portrait_of_a_lute_player.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splash.com/@antilumen?utm_source=unsplash&amp;utm_medium=referral&amp;utm_content=creditCopyText"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unsplash.com/search/photos/idea?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camylla93?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search/photos/question?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f76baa6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f76baa6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deck was created by Stephanie Savage</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Image Credit: </a:t>
            </a:r>
            <a:endParaRPr b="1"/>
          </a:p>
          <a:p>
            <a:pPr marL="0" lvl="0" indent="0" algn="l" rtl="0">
              <a:spcBef>
                <a:spcPts val="0"/>
              </a:spcBef>
              <a:spcAft>
                <a:spcPts val="0"/>
              </a:spcAft>
              <a:buNone/>
            </a:pPr>
            <a:endParaRPr/>
          </a:p>
          <a:p>
            <a:pPr marL="0" lvl="0" indent="0" algn="l" rtl="0">
              <a:spcBef>
                <a:spcPts val="0"/>
              </a:spcBef>
              <a:spcAft>
                <a:spcPts val="0"/>
              </a:spcAft>
              <a:buNone/>
            </a:pPr>
            <a:r>
              <a:rPr lang="en"/>
              <a:t>“Painter when painting a portrait of a lute player” Marguerite Gerard, </a:t>
            </a:r>
            <a:r>
              <a:rPr lang="en" u="sng">
                <a:solidFill>
                  <a:schemeClr val="hlink"/>
                </a:solidFill>
                <a:hlinkClick r:id="rId3"/>
              </a:rPr>
              <a:t>Wikipedia</a:t>
            </a:r>
            <a:r>
              <a:rPr lang="en"/>
              <a:t>, Public Domain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f76baa6ec_0_2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f76baa6ec_0_2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CCH v. Law Society of Upper Canada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f76baa6ec_0_2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f76baa6ec_0_2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200" b="1" i="1">
                <a:solidFill>
                  <a:srgbClr val="333333"/>
                </a:solidFill>
              </a:rPr>
              <a:t>educational institution</a:t>
            </a:r>
            <a:r>
              <a:rPr lang="en" sz="1200">
                <a:solidFill>
                  <a:srgbClr val="333333"/>
                </a:solidFill>
              </a:rPr>
              <a:t> means</a:t>
            </a:r>
            <a:endParaRPr sz="1200">
              <a:solidFill>
                <a:srgbClr val="333333"/>
              </a:solidFill>
            </a:endParaRPr>
          </a:p>
          <a:p>
            <a:pPr marL="685800" lvl="0" indent="-304800" algn="l" rtl="0">
              <a:lnSpc>
                <a:spcPct val="115000"/>
              </a:lnSpc>
              <a:spcBef>
                <a:spcPts val="900"/>
              </a:spcBef>
              <a:spcAft>
                <a:spcPts val="0"/>
              </a:spcAft>
              <a:buClr>
                <a:srgbClr val="333333"/>
              </a:buClr>
              <a:buSzPts val="1200"/>
              <a:buChar char="●"/>
            </a:pPr>
            <a:r>
              <a:rPr lang="en" sz="1200" b="1"/>
              <a:t>(a)</a:t>
            </a:r>
            <a:r>
              <a:rPr lang="en" sz="1200">
                <a:solidFill>
                  <a:srgbClr val="333333"/>
                </a:solidFill>
              </a:rPr>
              <a:t> a non-profit institution licensed or recognized by or under an Act of Parliament or the legislature of a province to provide pre-school, elementary, secondary or post-secondary education,</a:t>
            </a:r>
            <a:endParaRPr sz="1200">
              <a:solidFill>
                <a:srgbClr val="333333"/>
              </a:solidFill>
            </a:endParaRPr>
          </a:p>
          <a:p>
            <a:pPr marL="685800" lvl="0" indent="-304800" algn="l" rtl="0">
              <a:lnSpc>
                <a:spcPct val="115000"/>
              </a:lnSpc>
              <a:spcBef>
                <a:spcPts val="0"/>
              </a:spcBef>
              <a:spcAft>
                <a:spcPts val="0"/>
              </a:spcAft>
              <a:buClr>
                <a:srgbClr val="333333"/>
              </a:buClr>
              <a:buSzPts val="1200"/>
              <a:buChar char="●"/>
            </a:pPr>
            <a:r>
              <a:rPr lang="en" sz="1200" b="1"/>
              <a:t>(b)</a:t>
            </a:r>
            <a:r>
              <a:rPr lang="en" sz="1200">
                <a:solidFill>
                  <a:srgbClr val="333333"/>
                </a:solidFill>
              </a:rPr>
              <a:t> a non-profit institution that is directed or controlled by a board of education regulated by or under an Act of the legislature of a province and that provides continuing, professional or vocational education or training,</a:t>
            </a:r>
            <a:endParaRPr sz="1200">
              <a:solidFill>
                <a:srgbClr val="333333"/>
              </a:solidFill>
            </a:endParaRPr>
          </a:p>
          <a:p>
            <a:pPr marL="685800" lvl="0" indent="-304800" algn="l" rtl="0">
              <a:lnSpc>
                <a:spcPct val="115000"/>
              </a:lnSpc>
              <a:spcBef>
                <a:spcPts val="0"/>
              </a:spcBef>
              <a:spcAft>
                <a:spcPts val="0"/>
              </a:spcAft>
              <a:buClr>
                <a:srgbClr val="333333"/>
              </a:buClr>
              <a:buSzPts val="1200"/>
              <a:buChar char="●"/>
            </a:pPr>
            <a:r>
              <a:rPr lang="en" sz="1200" b="1"/>
              <a:t>(c)</a:t>
            </a:r>
            <a:r>
              <a:rPr lang="en" sz="1200">
                <a:solidFill>
                  <a:srgbClr val="333333"/>
                </a:solidFill>
              </a:rPr>
              <a:t> a department or agency of any order of government, or any non-profit body, that controls or supervises education or training referred to in paragraph (a) or (b), or</a:t>
            </a:r>
            <a:endParaRPr sz="1200">
              <a:solidFill>
                <a:srgbClr val="333333"/>
              </a:solidFill>
            </a:endParaRPr>
          </a:p>
          <a:p>
            <a:pPr marL="685800" lvl="0" indent="-304800" algn="l" rtl="0">
              <a:lnSpc>
                <a:spcPct val="115000"/>
              </a:lnSpc>
              <a:spcBef>
                <a:spcPts val="0"/>
              </a:spcBef>
              <a:spcAft>
                <a:spcPts val="0"/>
              </a:spcAft>
              <a:buClr>
                <a:srgbClr val="333333"/>
              </a:buClr>
              <a:buSzPts val="1200"/>
              <a:buChar char="●"/>
            </a:pPr>
            <a:r>
              <a:rPr lang="en" sz="1200" b="1"/>
              <a:t>(d)</a:t>
            </a:r>
            <a:r>
              <a:rPr lang="en" sz="1200">
                <a:solidFill>
                  <a:srgbClr val="333333"/>
                </a:solidFill>
              </a:rPr>
              <a:t> any other non-profit institution prescribed by regulation; (</a:t>
            </a:r>
            <a:r>
              <a:rPr lang="en" sz="1200" i="1">
                <a:solidFill>
                  <a:srgbClr val="333333"/>
                </a:solidFill>
              </a:rPr>
              <a:t>établissement d’enseignement</a:t>
            </a:r>
            <a:r>
              <a:rPr lang="en" sz="1200">
                <a:solidFill>
                  <a:srgbClr val="333333"/>
                </a:solidFill>
              </a:rPr>
              <a:t>)</a:t>
            </a:r>
            <a:endParaRPr sz="1200">
              <a:solidFill>
                <a:srgbClr val="333333"/>
              </a:solidFill>
            </a:endParaRPr>
          </a:p>
          <a:p>
            <a:pPr marL="0" lvl="0" indent="0" algn="l" rtl="0">
              <a:spcBef>
                <a:spcPts val="6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f76baa6ec_0_2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f76baa6ec_0_2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f76baa6ec_0_2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6f76baa6ec_0_2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f76baa6ec_0_3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f76baa6ec_0_3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Covered by Will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f76baa6ec_0_5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f76baa6ec_0_5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f76baa6ec_0_3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f76baa6ec_0_3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rgbClr val="000000"/>
              </a:buClr>
              <a:buSzPts val="2000"/>
              <a:buFont typeface="Arial"/>
              <a:buNone/>
            </a:pPr>
            <a:r>
              <a:rPr lang="en" sz="2000">
                <a:latin typeface="Corbel"/>
                <a:ea typeface="Corbel"/>
                <a:cs typeface="Corbel"/>
                <a:sym typeface="Corbel"/>
              </a:rPr>
              <a:t>Where restrictions are found in Terms of Use, Digital Locks, licences or other 3</a:t>
            </a:r>
            <a:r>
              <a:rPr lang="en" sz="2000" baseline="30000">
                <a:latin typeface="Corbel"/>
                <a:ea typeface="Corbel"/>
                <a:cs typeface="Corbel"/>
                <a:sym typeface="Corbel"/>
              </a:rPr>
              <a:t>rd</a:t>
            </a:r>
            <a:r>
              <a:rPr lang="en" sz="2000">
                <a:latin typeface="Corbel"/>
                <a:ea typeface="Corbel"/>
                <a:cs typeface="Corbel"/>
                <a:sym typeface="Corbel"/>
              </a:rPr>
              <a:t> party sources you must obtain permission to use the content</a:t>
            </a:r>
            <a:br>
              <a:rPr lang="en" sz="2000">
                <a:latin typeface="Corbel"/>
                <a:ea typeface="Corbel"/>
                <a:cs typeface="Corbel"/>
                <a:sym typeface="Corbel"/>
              </a:rPr>
            </a:br>
            <a:endParaRPr sz="2000">
              <a:latin typeface="Corbel"/>
              <a:ea typeface="Corbel"/>
              <a:cs typeface="Corbel"/>
              <a:sym typeface="Corbel"/>
            </a:endParaRPr>
          </a:p>
          <a:p>
            <a:pPr marL="0" lvl="0" indent="0" algn="l" rtl="0">
              <a:lnSpc>
                <a:spcPct val="80000"/>
              </a:lnSpc>
              <a:spcBef>
                <a:spcPts val="400"/>
              </a:spcBef>
              <a:spcAft>
                <a:spcPts val="0"/>
              </a:spcAft>
              <a:buClr>
                <a:srgbClr val="000000"/>
              </a:buClr>
              <a:buSzPts val="2000"/>
              <a:buFont typeface="Arial"/>
              <a:buNone/>
            </a:pPr>
            <a:r>
              <a:rPr lang="en" sz="2000">
                <a:latin typeface="Corbel"/>
                <a:ea typeface="Corbel"/>
                <a:cs typeface="Corbel"/>
                <a:sym typeface="Corbel"/>
              </a:rPr>
              <a:t>Three steps: </a:t>
            </a:r>
            <a:endParaRPr>
              <a:latin typeface="Corbel"/>
              <a:ea typeface="Corbel"/>
              <a:cs typeface="Corbel"/>
              <a:sym typeface="Corbel"/>
            </a:endParaRPr>
          </a:p>
          <a:p>
            <a:pPr marL="901700" lvl="2" indent="-209550" algn="l" rtl="0">
              <a:lnSpc>
                <a:spcPct val="80000"/>
              </a:lnSpc>
              <a:spcBef>
                <a:spcPts val="400"/>
              </a:spcBef>
              <a:spcAft>
                <a:spcPts val="0"/>
              </a:spcAft>
              <a:buSzPts val="1900"/>
              <a:buChar char="–"/>
            </a:pPr>
            <a:r>
              <a:rPr lang="en" sz="1900">
                <a:latin typeface="Corbel"/>
                <a:ea typeface="Corbel"/>
                <a:cs typeface="Corbel"/>
                <a:sym typeface="Corbel"/>
              </a:rPr>
              <a:t>Identify the rights holder</a:t>
            </a:r>
            <a:endParaRPr>
              <a:latin typeface="Corbel"/>
              <a:ea typeface="Corbel"/>
              <a:cs typeface="Corbel"/>
              <a:sym typeface="Corbel"/>
            </a:endParaRPr>
          </a:p>
          <a:p>
            <a:pPr marL="901700" lvl="2" indent="-209550" algn="l" rtl="0">
              <a:lnSpc>
                <a:spcPct val="80000"/>
              </a:lnSpc>
              <a:spcBef>
                <a:spcPts val="400"/>
              </a:spcBef>
              <a:spcAft>
                <a:spcPts val="0"/>
              </a:spcAft>
              <a:buSzPts val="1900"/>
              <a:buChar char="–"/>
            </a:pPr>
            <a:r>
              <a:rPr lang="en" sz="1900">
                <a:latin typeface="Corbel"/>
                <a:ea typeface="Corbel"/>
                <a:cs typeface="Corbel"/>
                <a:sym typeface="Corbel"/>
              </a:rPr>
              <a:t>Contact the rights holder</a:t>
            </a:r>
            <a:endParaRPr>
              <a:latin typeface="Corbel"/>
              <a:ea typeface="Corbel"/>
              <a:cs typeface="Corbel"/>
              <a:sym typeface="Corbel"/>
            </a:endParaRPr>
          </a:p>
          <a:p>
            <a:pPr marL="901700" lvl="2" indent="-209550" algn="l" rtl="0">
              <a:lnSpc>
                <a:spcPct val="80000"/>
              </a:lnSpc>
              <a:spcBef>
                <a:spcPts val="400"/>
              </a:spcBef>
              <a:spcAft>
                <a:spcPts val="0"/>
              </a:spcAft>
              <a:buSzPts val="1900"/>
              <a:buChar char="–"/>
            </a:pPr>
            <a:r>
              <a:rPr lang="en" sz="1900">
                <a:latin typeface="Corbel"/>
                <a:ea typeface="Corbel"/>
                <a:cs typeface="Corbel"/>
                <a:sym typeface="Corbel"/>
              </a:rPr>
              <a:t>Obtain written permission from the rights holder</a:t>
            </a:r>
            <a:endParaRPr>
              <a:latin typeface="Corbel"/>
              <a:ea typeface="Corbel"/>
              <a:cs typeface="Corbel"/>
              <a:sym typeface="Corbel"/>
            </a:endParaRPr>
          </a:p>
          <a:p>
            <a:pPr marL="0" lvl="0" indent="0" algn="l" rtl="0">
              <a:lnSpc>
                <a:spcPct val="80000"/>
              </a:lnSpc>
              <a:spcBef>
                <a:spcPts val="400"/>
              </a:spcBef>
              <a:spcAft>
                <a:spcPts val="0"/>
              </a:spcAft>
              <a:buClr>
                <a:srgbClr val="000000"/>
              </a:buClr>
              <a:buSzPts val="2000"/>
              <a:buFont typeface="Arial"/>
              <a:buNone/>
            </a:pPr>
            <a:endParaRPr sz="2000">
              <a:latin typeface="Corbel"/>
              <a:ea typeface="Corbel"/>
              <a:cs typeface="Corbel"/>
              <a:sym typeface="Corbel"/>
            </a:endParaRPr>
          </a:p>
          <a:p>
            <a:pPr marL="0" lvl="0" indent="0" algn="l" rtl="0">
              <a:lnSpc>
                <a:spcPct val="80000"/>
              </a:lnSpc>
              <a:spcBef>
                <a:spcPts val="400"/>
              </a:spcBef>
              <a:spcAft>
                <a:spcPts val="0"/>
              </a:spcAft>
              <a:buClr>
                <a:srgbClr val="000000"/>
              </a:buClr>
              <a:buSzPts val="2000"/>
              <a:buFont typeface="Arial"/>
              <a:buNone/>
            </a:pPr>
            <a:r>
              <a:rPr lang="en" sz="2000">
                <a:latin typeface="Corbel"/>
                <a:ea typeface="Corbel"/>
                <a:cs typeface="Corbel"/>
                <a:sym typeface="Corbel"/>
              </a:rPr>
              <a:t>Remember: faculty &amp; student academic work at UBC enjoys copyright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f76baa6ec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f76baa6ec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80000"/>
              </a:lnSpc>
              <a:spcBef>
                <a:spcPts val="400"/>
              </a:spcBef>
              <a:spcAft>
                <a:spcPts val="0"/>
              </a:spcAft>
              <a:buNone/>
            </a:pPr>
            <a:endParaRPr>
              <a:latin typeface="Corbel"/>
              <a:ea typeface="Corbel"/>
              <a:cs typeface="Corbel"/>
              <a:sym typeface="Corbel"/>
            </a:endParaRPr>
          </a:p>
          <a:p>
            <a:pPr marL="0" lvl="0" indent="0" algn="l" rtl="0">
              <a:lnSpc>
                <a:spcPct val="80000"/>
              </a:lnSpc>
              <a:spcBef>
                <a:spcPts val="400"/>
              </a:spcBef>
              <a:spcAft>
                <a:spcPts val="0"/>
              </a:spcAft>
              <a:buClr>
                <a:srgbClr val="000000"/>
              </a:buClr>
              <a:buSzPts val="2000"/>
              <a:buFont typeface="Arial"/>
              <a:buNone/>
            </a:pPr>
            <a:r>
              <a:rPr lang="en" sz="2000">
                <a:latin typeface="Corbel"/>
                <a:ea typeface="Corbel"/>
                <a:cs typeface="Corbel"/>
                <a:sym typeface="Corbel"/>
              </a:rPr>
              <a:t>syllabus.service@ubc.ca</a:t>
            </a:r>
            <a:endParaRPr sz="2000">
              <a:latin typeface="Corbel"/>
              <a:ea typeface="Corbel"/>
              <a:cs typeface="Corbel"/>
              <a:sym typeface="Corbel"/>
            </a:endParaRPr>
          </a:p>
          <a:p>
            <a:pPr marL="0" lvl="0" indent="0" algn="l" rtl="0">
              <a:lnSpc>
                <a:spcPct val="80000"/>
              </a:lnSpc>
              <a:spcBef>
                <a:spcPts val="400"/>
              </a:spcBef>
              <a:spcAft>
                <a:spcPts val="0"/>
              </a:spcAft>
              <a:buClr>
                <a:srgbClr val="000000"/>
              </a:buClr>
              <a:buSzPts val="20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f76baa6ec_0_3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f76baa6ec_0_3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f9866c3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6f9866c3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f76baa6ec_0_1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f76baa6ec_0_1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f76baa6ec_0_3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6f76baa6ec_0_3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6f76baa6ec_0_3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6f76baa6ec_0_3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80000"/>
              </a:lnSpc>
              <a:spcBef>
                <a:spcPts val="400"/>
              </a:spcBef>
              <a:spcAft>
                <a:spcPts val="0"/>
              </a:spcAft>
              <a:buClr>
                <a:srgbClr val="000000"/>
              </a:buClr>
              <a:buSzPts val="20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f76baa6ec_0_3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f76baa6ec_0_3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f76baa6ec_0_3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6f76baa6ec_0_3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6f76baa6ec_0_4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6f76baa6ec_0_4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Credit</a:t>
            </a:r>
            <a:endParaRPr/>
          </a:p>
          <a:p>
            <a:pPr marL="0" lvl="0" indent="0" algn="l" rtl="0">
              <a:spcBef>
                <a:spcPts val="0"/>
              </a:spcBef>
              <a:spcAft>
                <a:spcPts val="0"/>
              </a:spcAft>
              <a:buNone/>
            </a:pPr>
            <a:endParaRPr/>
          </a:p>
          <a:p>
            <a:pPr marL="0" lvl="0" indent="0" algn="l" rtl="0">
              <a:spcBef>
                <a:spcPts val="0"/>
              </a:spcBef>
              <a:spcAft>
                <a:spcPts val="0"/>
              </a:spcAft>
              <a:buNone/>
            </a:pPr>
            <a:r>
              <a:rPr lang="en"/>
              <a:t>Photo by</a:t>
            </a:r>
            <a:r>
              <a:rPr lang="en">
                <a:uFill>
                  <a:noFill/>
                </a:uFill>
                <a:hlinkClick r:id="rId3"/>
              </a:rPr>
              <a:t> </a:t>
            </a:r>
            <a:r>
              <a:rPr lang="en" u="sng">
                <a:solidFill>
                  <a:schemeClr val="hlink"/>
                </a:solidFill>
                <a:hlinkClick r:id="rId3"/>
              </a:rPr>
              <a:t>Robert Wiedemann</a:t>
            </a:r>
            <a:r>
              <a:rPr lang="en"/>
              <a:t> on</a:t>
            </a:r>
            <a:r>
              <a:rPr lang="en">
                <a:uFill>
                  <a:noFill/>
                </a:uFill>
                <a:hlinkClick r:id="rId4"/>
              </a:rPr>
              <a:t> </a:t>
            </a:r>
            <a:r>
              <a:rPr lang="en" u="sng">
                <a:solidFill>
                  <a:schemeClr val="hlink"/>
                </a:solidFill>
                <a:hlinkClick r:id="rId4"/>
              </a:rPr>
              <a:t>Unsplash</a:t>
            </a:r>
            <a:endParaRPr u="sng">
              <a:solidFill>
                <a:schemeClr val="hlink"/>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f76baa6ec_0_1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6f76baa6ec_0_1509: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8" name="Google Shape;178;g6f76baa6ec_0_1509: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50" rIns="91275" bIns="456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f76baa6ec_0_5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f76baa6ec_0_5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f76baa6ec_0_1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f76baa6ec_0_1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by</a:t>
            </a:r>
            <a:r>
              <a:rPr lang="en">
                <a:uFill>
                  <a:noFill/>
                </a:uFill>
                <a:hlinkClick r:id="rId3"/>
              </a:rPr>
              <a:t> </a:t>
            </a:r>
            <a:r>
              <a:rPr lang="en" u="sng">
                <a:solidFill>
                  <a:schemeClr val="hlink"/>
                </a:solidFill>
                <a:hlinkClick r:id="rId3"/>
              </a:rPr>
              <a:t>Camylla Battani</a:t>
            </a:r>
            <a:r>
              <a:rPr lang="en"/>
              <a:t> on</a:t>
            </a:r>
            <a:r>
              <a:rPr lang="en">
                <a:uFill>
                  <a:noFill/>
                </a:uFill>
                <a:hlinkClick r:id="rId4"/>
              </a:rPr>
              <a:t> </a:t>
            </a:r>
            <a:r>
              <a:rPr lang="en" u="sng">
                <a:solidFill>
                  <a:schemeClr val="hlink"/>
                </a:solidFill>
                <a:hlinkClick r:id="rId4"/>
              </a:rPr>
              <a:t>Unsplash</a:t>
            </a:r>
            <a:endParaRPr u="sng">
              <a:solidFill>
                <a:schemeClr val="hlink"/>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f76baa6ec_0_1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f76baa6ec_0_1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Distinction between users and creators</a:t>
            </a:r>
            <a:endParaRPr/>
          </a:p>
          <a:p>
            <a:pPr marL="0" lvl="0" indent="0" algn="l" rtl="0">
              <a:spcBef>
                <a:spcPts val="0"/>
              </a:spcBef>
              <a:spcAft>
                <a:spcPts val="0"/>
              </a:spcAft>
              <a:buNone/>
            </a:pPr>
            <a:r>
              <a:rPr lang="en"/>
              <a:t>Will focus on you as users of copyrighted works, but will also spend a little time talking about you as creators of works as well</a:t>
            </a:r>
            <a:endParaRPr/>
          </a:p>
          <a:p>
            <a:pPr marL="0" lvl="0" indent="0" algn="l" rtl="0">
              <a:spcBef>
                <a:spcPts val="0"/>
              </a:spcBef>
              <a:spcAft>
                <a:spcPts val="0"/>
              </a:spcAft>
              <a:buNone/>
            </a:pPr>
            <a:endParaRPr/>
          </a:p>
          <a:p>
            <a:pPr marL="0" lvl="0" indent="0" algn="l" rtl="0">
              <a:spcBef>
                <a:spcPts val="0"/>
              </a:spcBef>
              <a:spcAft>
                <a:spcPts val="0"/>
              </a:spcAft>
              <a:buNone/>
            </a:pPr>
            <a:r>
              <a:rPr lang="en"/>
              <a:t>Note the borrowed images - most are from repositories of freely reusable images including the MET, NASa, Wikimedia commons, the National Library of Medicine etc.</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f76baa6ec_0_2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6f76baa6ec_0_2125: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342900" lvl="1" indent="0" algn="l" rtl="0">
              <a:lnSpc>
                <a:spcPct val="114000"/>
              </a:lnSpc>
              <a:spcBef>
                <a:spcPts val="0"/>
              </a:spcBef>
              <a:spcAft>
                <a:spcPts val="0"/>
              </a:spcAft>
              <a:buClr>
                <a:srgbClr val="000000"/>
              </a:buClr>
              <a:buSzPts val="2400"/>
              <a:buFont typeface="Arial"/>
              <a:buNone/>
            </a:pPr>
            <a:r>
              <a:rPr lang="en" sz="1200" b="1">
                <a:latin typeface="Corbel"/>
                <a:ea typeface="Corbel"/>
                <a:cs typeface="Corbel"/>
                <a:sym typeface="Corbel"/>
              </a:rPr>
              <a:t>Why is audience important when considering using copyright-protected works?</a:t>
            </a:r>
            <a:endParaRPr sz="1200" b="1">
              <a:latin typeface="Corbel"/>
              <a:ea typeface="Corbel"/>
              <a:cs typeface="Corbel"/>
              <a:sym typeface="Corbel"/>
            </a:endParaRPr>
          </a:p>
          <a:p>
            <a:pPr marL="342900" lvl="1" indent="0" algn="l" rtl="0">
              <a:lnSpc>
                <a:spcPct val="114000"/>
              </a:lnSpc>
              <a:spcBef>
                <a:spcPts val="0"/>
              </a:spcBef>
              <a:spcAft>
                <a:spcPts val="0"/>
              </a:spcAft>
              <a:buClr>
                <a:srgbClr val="000000"/>
              </a:buClr>
              <a:buSzPts val="2400"/>
              <a:buFont typeface="Arial"/>
              <a:buNone/>
            </a:pPr>
            <a:endParaRPr sz="1200" b="1">
              <a:latin typeface="Corbel"/>
              <a:ea typeface="Corbel"/>
              <a:cs typeface="Corbel"/>
              <a:sym typeface="Corbel"/>
            </a:endParaRPr>
          </a:p>
          <a:p>
            <a:pPr marL="342900" lvl="1" indent="0" algn="l" rtl="0">
              <a:lnSpc>
                <a:spcPct val="114000"/>
              </a:lnSpc>
              <a:spcBef>
                <a:spcPts val="0"/>
              </a:spcBef>
              <a:spcAft>
                <a:spcPts val="0"/>
              </a:spcAft>
              <a:buClr>
                <a:srgbClr val="000000"/>
              </a:buClr>
              <a:buSzPts val="2400"/>
              <a:buFont typeface="Arial"/>
              <a:buNone/>
            </a:pPr>
            <a:r>
              <a:rPr lang="en" sz="1200" b="1">
                <a:latin typeface="Corbel"/>
                <a:ea typeface="Corbel"/>
                <a:cs typeface="Corbel"/>
                <a:sym typeface="Corbel"/>
              </a:rPr>
              <a:t>A first consideration is the audience for the content</a:t>
            </a:r>
            <a:endParaRPr sz="1200">
              <a:solidFill>
                <a:schemeClr val="dk1"/>
              </a:solidFill>
              <a:latin typeface="Corbel"/>
              <a:ea typeface="Corbel"/>
              <a:cs typeface="Corbel"/>
              <a:sym typeface="Corbel"/>
            </a:endParaRPr>
          </a:p>
          <a:p>
            <a:pPr marL="863600" lvl="2" indent="-114300" algn="l" rtl="0">
              <a:lnSpc>
                <a:spcPct val="114000"/>
              </a:lnSpc>
              <a:spcBef>
                <a:spcPts val="900"/>
              </a:spcBef>
              <a:spcAft>
                <a:spcPts val="0"/>
              </a:spcAft>
              <a:buClr>
                <a:srgbClr val="000000"/>
              </a:buClr>
              <a:buSzPts val="1200"/>
              <a:buChar char="•"/>
            </a:pPr>
            <a:r>
              <a:rPr lang="en" sz="1200">
                <a:latin typeface="Corbel"/>
                <a:ea typeface="Corbel"/>
                <a:cs typeface="Corbel"/>
                <a:sym typeface="Corbel"/>
              </a:rPr>
              <a:t>If you want to use the content in a UBC course  you can take advantage of certain copyright exceptions</a:t>
            </a:r>
            <a:br>
              <a:rPr lang="en" sz="1200">
                <a:latin typeface="Corbel"/>
                <a:ea typeface="Corbel"/>
                <a:cs typeface="Corbel"/>
                <a:sym typeface="Corbel"/>
              </a:rPr>
            </a:br>
            <a:endParaRPr sz="1200">
              <a:latin typeface="Corbel"/>
              <a:ea typeface="Corbel"/>
              <a:cs typeface="Corbel"/>
              <a:sym typeface="Corbel"/>
            </a:endParaRPr>
          </a:p>
          <a:p>
            <a:pPr marL="863600" lvl="2" indent="-114300" algn="l" rtl="0">
              <a:lnSpc>
                <a:spcPct val="114000"/>
              </a:lnSpc>
              <a:spcBef>
                <a:spcPts val="900"/>
              </a:spcBef>
              <a:spcAft>
                <a:spcPts val="0"/>
              </a:spcAft>
              <a:buClr>
                <a:srgbClr val="000000"/>
              </a:buClr>
              <a:buSzPts val="1200"/>
              <a:buChar char="•"/>
            </a:pPr>
            <a:r>
              <a:rPr lang="en" sz="1200">
                <a:latin typeface="Corbel"/>
                <a:ea typeface="Corbel"/>
                <a:cs typeface="Corbel"/>
                <a:sym typeface="Corbel"/>
              </a:rPr>
              <a:t>If the goal is to make content available to a broader audience there is a more restrictive regime you must follow </a:t>
            </a:r>
            <a:endParaRPr sz="1200">
              <a:solidFill>
                <a:schemeClr val="dk1"/>
              </a:solidFill>
              <a:latin typeface="Calibri"/>
              <a:ea typeface="Calibri"/>
              <a:cs typeface="Calibri"/>
              <a:sym typeface="Calibri"/>
            </a:endParaRPr>
          </a:p>
        </p:txBody>
      </p:sp>
      <p:sp>
        <p:nvSpPr>
          <p:cNvPr id="208" name="Google Shape;208;g6f76baa6ec_0_2125: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50" rIns="91275" bIns="456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f76baa6ec_0_2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f76baa6ec_0_2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sz="1800">
                <a:solidFill>
                  <a:schemeClr val="dk1"/>
                </a:solidFill>
                <a:latin typeface="Proxima Nova"/>
                <a:ea typeface="Proxima Nova"/>
                <a:cs typeface="Proxima Nova"/>
                <a:sym typeface="Proxima Nova"/>
              </a:rPr>
              <a:t>Fair Dealing</a:t>
            </a:r>
            <a:endParaRPr sz="1800">
              <a:solidFill>
                <a:schemeClr val="dk1"/>
              </a:solidFill>
              <a:latin typeface="Proxima Nova"/>
              <a:ea typeface="Proxima Nova"/>
              <a:cs typeface="Proxima Nova"/>
              <a:sym typeface="Proxima Nova"/>
            </a:endParaRPr>
          </a:p>
          <a:p>
            <a:pPr marL="177800" lvl="1" indent="-177800" algn="l" rtl="0">
              <a:lnSpc>
                <a:spcPct val="90000"/>
              </a:lnSpc>
              <a:spcBef>
                <a:spcPts val="900"/>
              </a:spcBef>
              <a:spcAft>
                <a:spcPts val="0"/>
              </a:spcAft>
              <a:buSzPts val="1800"/>
              <a:buFont typeface="Proxima Nova"/>
              <a:buChar char="•"/>
            </a:pPr>
            <a:r>
              <a:rPr lang="en" sz="1800">
                <a:latin typeface="Proxima Nova"/>
                <a:ea typeface="Proxima Nova"/>
                <a:cs typeface="Proxima Nova"/>
                <a:sym typeface="Proxima Nova"/>
              </a:rPr>
              <a:t>Must be for an allowable purpose</a:t>
            </a:r>
            <a:endParaRPr sz="1800">
              <a:latin typeface="Proxima Nova"/>
              <a:ea typeface="Proxima Nova"/>
              <a:cs typeface="Proxima Nova"/>
              <a:sym typeface="Proxima Nova"/>
            </a:endParaRPr>
          </a:p>
          <a:p>
            <a:pPr marL="177800" lvl="1" indent="-177800" algn="l" rtl="0">
              <a:lnSpc>
                <a:spcPct val="90000"/>
              </a:lnSpc>
              <a:spcBef>
                <a:spcPts val="300"/>
              </a:spcBef>
              <a:spcAft>
                <a:spcPts val="0"/>
              </a:spcAft>
              <a:buSzPts val="1800"/>
              <a:buFont typeface="Proxima Nova"/>
              <a:buChar char="•"/>
            </a:pPr>
            <a:r>
              <a:rPr lang="en" sz="1800">
                <a:latin typeface="Proxima Nova"/>
                <a:ea typeface="Proxima Nova"/>
                <a:cs typeface="Proxima Nova"/>
                <a:sym typeface="Proxima Nova"/>
              </a:rPr>
              <a:t>Are less likely to be applicable in an open environment</a:t>
            </a:r>
            <a:endParaRPr sz="1800">
              <a:latin typeface="Proxima Nova"/>
              <a:ea typeface="Proxima Nova"/>
              <a:cs typeface="Proxima Nova"/>
              <a:sym typeface="Proxima Nova"/>
            </a:endParaRPr>
          </a:p>
          <a:p>
            <a:pPr marL="0" lvl="0" indent="0" algn="l" rtl="0">
              <a:spcBef>
                <a:spcPts val="0"/>
              </a:spcBef>
              <a:spcAft>
                <a:spcPts val="0"/>
              </a:spcAft>
              <a:buClr>
                <a:srgbClr val="000000"/>
              </a:buClr>
              <a:buSzPts val="1100"/>
              <a:buFont typeface="Arial"/>
              <a:buNone/>
            </a:pPr>
            <a:r>
              <a:rPr lang="en" sz="1800">
                <a:latin typeface="Proxima Nova"/>
                <a:ea typeface="Proxima Nova"/>
                <a:cs typeface="Proxima Nova"/>
                <a:sym typeface="Proxima Nova"/>
              </a:rPr>
              <a:t>Educational Exceptions</a:t>
            </a:r>
            <a:endParaRPr sz="1800">
              <a:latin typeface="Proxima Nova"/>
              <a:ea typeface="Proxima Nova"/>
              <a:cs typeface="Proxima Nova"/>
              <a:sym typeface="Proxima Nova"/>
            </a:endParaRPr>
          </a:p>
          <a:p>
            <a:pPr marL="0" lvl="0" indent="0" algn="l" rtl="0">
              <a:spcBef>
                <a:spcPts val="0"/>
              </a:spcBef>
              <a:spcAft>
                <a:spcPts val="0"/>
              </a:spcAft>
              <a:buClr>
                <a:srgbClr val="000000"/>
              </a:buClr>
              <a:buSzPts val="1100"/>
              <a:buFont typeface="Arial"/>
              <a:buNone/>
            </a:pPr>
            <a:endParaRPr sz="1800">
              <a:latin typeface="Proxima Nova"/>
              <a:ea typeface="Proxima Nova"/>
              <a:cs typeface="Proxima Nova"/>
              <a:sym typeface="Proxima Nova"/>
            </a:endParaRPr>
          </a:p>
          <a:p>
            <a:pPr marL="177800" lvl="1" indent="-177800" algn="l" rtl="0">
              <a:lnSpc>
                <a:spcPct val="90000"/>
              </a:lnSpc>
              <a:spcBef>
                <a:spcPts val="0"/>
              </a:spcBef>
              <a:spcAft>
                <a:spcPts val="0"/>
              </a:spcAft>
              <a:buSzPts val="1800"/>
              <a:buFont typeface="Proxima Nova"/>
              <a:buChar char="•"/>
            </a:pPr>
            <a:r>
              <a:rPr lang="en" sz="1800">
                <a:latin typeface="Proxima Nova"/>
                <a:ea typeface="Proxima Nova"/>
                <a:cs typeface="Proxima Nova"/>
                <a:sym typeface="Proxima Nova"/>
              </a:rPr>
              <a:t>An additional set of exceptions for educational institutions</a:t>
            </a:r>
            <a:endParaRPr sz="1800">
              <a:latin typeface="Proxima Nova"/>
              <a:ea typeface="Proxima Nova"/>
              <a:cs typeface="Proxima Nova"/>
              <a:sym typeface="Proxima Nova"/>
            </a:endParaRPr>
          </a:p>
          <a:p>
            <a:pPr marL="177800" lvl="1" indent="-177800" algn="l" rtl="0">
              <a:lnSpc>
                <a:spcPct val="90000"/>
              </a:lnSpc>
              <a:spcBef>
                <a:spcPts val="300"/>
              </a:spcBef>
              <a:spcAft>
                <a:spcPts val="0"/>
              </a:spcAft>
              <a:buSzPts val="1800"/>
              <a:buFont typeface="Proxima Nova"/>
              <a:buChar char="•"/>
            </a:pPr>
            <a:r>
              <a:rPr lang="en" sz="1800">
                <a:latin typeface="Proxima Nova"/>
                <a:ea typeface="Proxima Nova"/>
                <a:cs typeface="Proxima Nova"/>
                <a:sym typeface="Proxima Nova"/>
              </a:rPr>
              <a:t>Are less likely to be applicable in an open environmen</a:t>
            </a:r>
            <a:endParaRPr sz="1800">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f76baa6ec_0_2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f76baa6ec_0_2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While Copyright is meant to protect creators and their works, it also seeks to balance creator rights with user rights. </a:t>
            </a:r>
            <a:endParaRPr sz="1400"/>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Fair dealing is the heart of what are known as “user rights” in copyright. It is formally known as an exception to copyright. In the US the concept is known as fair use.  Fair Dealing means that, in spite of such a use being illegal in other circumstances, the use is legal when it meets the requirements of fair dealing. </a:t>
            </a:r>
            <a:endParaRPr sz="1400"/>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 </a:t>
            </a:r>
            <a:endParaRPr sz="1400"/>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To employ a fair dealing to a copying activity you must find a purpose for that copying that corresponds to one of the purposes set out in the law. These are:</a:t>
            </a:r>
            <a:endParaRPr sz="1400"/>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 </a:t>
            </a:r>
            <a:endParaRPr sz="1400"/>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Research</a:t>
            </a:r>
            <a:endParaRPr sz="1400"/>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Private Study</a:t>
            </a:r>
            <a:endParaRPr sz="1400"/>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Education</a:t>
            </a:r>
            <a:endParaRPr sz="1400"/>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Parody </a:t>
            </a:r>
            <a:endParaRPr sz="1400"/>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Satire</a:t>
            </a:r>
            <a:endParaRPr sz="1400"/>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 </a:t>
            </a:r>
            <a:endParaRPr sz="14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13" name="Google Shape;13;p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14" name="Google Shape;14;p2"/>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A91"/>
                </a:solidFill>
                <a:latin typeface="Corbel"/>
                <a:ea typeface="Corbel"/>
                <a:cs typeface="Corbel"/>
                <a:sym typeface="Corbel"/>
              </a:defRPr>
            </a:lvl1pPr>
            <a:lvl2pPr marL="0" marR="0" lvl="1" indent="0" algn="r" rtl="0">
              <a:spcBef>
                <a:spcPts val="0"/>
              </a:spcBef>
              <a:buNone/>
              <a:defRPr sz="900" b="0" i="0" u="none" strike="noStrike" cap="none">
                <a:solidFill>
                  <a:srgbClr val="888A91"/>
                </a:solidFill>
                <a:latin typeface="Corbel"/>
                <a:ea typeface="Corbel"/>
                <a:cs typeface="Corbel"/>
                <a:sym typeface="Corbel"/>
              </a:defRPr>
            </a:lvl2pPr>
            <a:lvl3pPr marL="0" marR="0" lvl="2" indent="0" algn="r" rtl="0">
              <a:spcBef>
                <a:spcPts val="0"/>
              </a:spcBef>
              <a:buNone/>
              <a:defRPr sz="900" b="0" i="0" u="none" strike="noStrike" cap="none">
                <a:solidFill>
                  <a:srgbClr val="888A91"/>
                </a:solidFill>
                <a:latin typeface="Corbel"/>
                <a:ea typeface="Corbel"/>
                <a:cs typeface="Corbel"/>
                <a:sym typeface="Corbel"/>
              </a:defRPr>
            </a:lvl3pPr>
            <a:lvl4pPr marL="0" marR="0" lvl="3" indent="0" algn="r" rtl="0">
              <a:spcBef>
                <a:spcPts val="0"/>
              </a:spcBef>
              <a:buNone/>
              <a:defRPr sz="900" b="0" i="0" u="none" strike="noStrike" cap="none">
                <a:solidFill>
                  <a:srgbClr val="888A91"/>
                </a:solidFill>
                <a:latin typeface="Corbel"/>
                <a:ea typeface="Corbel"/>
                <a:cs typeface="Corbel"/>
                <a:sym typeface="Corbel"/>
              </a:defRPr>
            </a:lvl4pPr>
            <a:lvl5pPr marL="0" marR="0" lvl="4" indent="0" algn="r" rtl="0">
              <a:spcBef>
                <a:spcPts val="0"/>
              </a:spcBef>
              <a:buNone/>
              <a:defRPr sz="900" b="0" i="0" u="none" strike="noStrike" cap="none">
                <a:solidFill>
                  <a:srgbClr val="888A91"/>
                </a:solidFill>
                <a:latin typeface="Corbel"/>
                <a:ea typeface="Corbel"/>
                <a:cs typeface="Corbel"/>
                <a:sym typeface="Corbel"/>
              </a:defRPr>
            </a:lvl5pPr>
            <a:lvl6pPr marL="0" marR="0" lvl="5" indent="0" algn="r" rtl="0">
              <a:spcBef>
                <a:spcPts val="0"/>
              </a:spcBef>
              <a:buNone/>
              <a:defRPr sz="900" b="0" i="0" u="none" strike="noStrike" cap="none">
                <a:solidFill>
                  <a:srgbClr val="888A91"/>
                </a:solidFill>
                <a:latin typeface="Corbel"/>
                <a:ea typeface="Corbel"/>
                <a:cs typeface="Corbel"/>
                <a:sym typeface="Corbel"/>
              </a:defRPr>
            </a:lvl6pPr>
            <a:lvl7pPr marL="0" marR="0" lvl="6" indent="0" algn="r" rtl="0">
              <a:spcBef>
                <a:spcPts val="0"/>
              </a:spcBef>
              <a:buNone/>
              <a:defRPr sz="900" b="0" i="0" u="none" strike="noStrike" cap="none">
                <a:solidFill>
                  <a:srgbClr val="888A91"/>
                </a:solidFill>
                <a:latin typeface="Corbel"/>
                <a:ea typeface="Corbel"/>
                <a:cs typeface="Corbel"/>
                <a:sym typeface="Corbel"/>
              </a:defRPr>
            </a:lvl7pPr>
            <a:lvl8pPr marL="0" marR="0" lvl="7" indent="0" algn="r" rtl="0">
              <a:spcBef>
                <a:spcPts val="0"/>
              </a:spcBef>
              <a:buNone/>
              <a:defRPr sz="900" b="0" i="0" u="none" strike="noStrike" cap="none">
                <a:solidFill>
                  <a:srgbClr val="888A91"/>
                </a:solidFill>
                <a:latin typeface="Corbel"/>
                <a:ea typeface="Corbel"/>
                <a:cs typeface="Corbel"/>
                <a:sym typeface="Corbel"/>
              </a:defRPr>
            </a:lvl8pPr>
            <a:lvl9pPr marL="0" marR="0" lvl="8" indent="0" algn="r" rtl="0">
              <a:spcBef>
                <a:spcPts val="0"/>
              </a:spcBef>
              <a:buNone/>
              <a:defRPr sz="900" b="0" i="0" u="none" strike="noStrike" cap="none">
                <a:solidFill>
                  <a:srgbClr val="888A9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p:nvPr/>
        </p:nvSpPr>
        <p:spPr>
          <a:xfrm>
            <a:off x="0" y="2749153"/>
            <a:ext cx="7848600" cy="2051400"/>
          </a:xfrm>
          <a:prstGeom prst="rect">
            <a:avLst/>
          </a:prstGeom>
          <a:solidFill>
            <a:srgbClr val="FFFFFF">
              <a:alpha val="7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6" name="Google Shape;16;p2"/>
          <p:cNvGrpSpPr/>
          <p:nvPr/>
        </p:nvGrpSpPr>
        <p:grpSpPr>
          <a:xfrm>
            <a:off x="8243891" y="1"/>
            <a:ext cx="900000" cy="848925"/>
            <a:chOff x="8261350" y="1"/>
            <a:chExt cx="900000" cy="1131900"/>
          </a:xfrm>
        </p:grpSpPr>
        <p:sp>
          <p:nvSpPr>
            <p:cNvPr id="17" name="Google Shape;17;p2"/>
            <p:cNvSpPr/>
            <p:nvPr/>
          </p:nvSpPr>
          <p:spPr>
            <a:xfrm>
              <a:off x="8261350" y="1"/>
              <a:ext cx="900000" cy="1131900"/>
            </a:xfrm>
            <a:prstGeom prst="rect">
              <a:avLst/>
            </a:prstGeom>
            <a:solidFill>
              <a:srgbClr val="FFFFFF">
                <a:alpha val="7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18" name="Google Shape;18;p2" descr="s4b282c2015.png"/>
            <p:cNvPicPr preferRelativeResize="0"/>
            <p:nvPr/>
          </p:nvPicPr>
          <p:blipFill rotWithShape="1">
            <a:blip r:embed="rId3">
              <a:alphaModFix/>
            </a:blip>
            <a:srcRect/>
            <a:stretch/>
          </p:blipFill>
          <p:spPr>
            <a:xfrm>
              <a:off x="8547100" y="307976"/>
              <a:ext cx="363537" cy="493712"/>
            </a:xfrm>
            <a:prstGeom prst="rect">
              <a:avLst/>
            </a:prstGeom>
            <a:noFill/>
            <a:ln>
              <a:noFill/>
            </a:ln>
          </p:spPr>
        </p:pic>
      </p:grpSp>
      <p:sp>
        <p:nvSpPr>
          <p:cNvPr id="19" name="Google Shape;19;p2"/>
          <p:cNvSpPr txBox="1">
            <a:spLocks noGrp="1"/>
          </p:cNvSpPr>
          <p:nvPr>
            <p:ph type="ctrTitle"/>
          </p:nvPr>
        </p:nvSpPr>
        <p:spPr>
          <a:xfrm>
            <a:off x="488950" y="2871788"/>
            <a:ext cx="6826200" cy="11025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dk1"/>
              </a:buClr>
              <a:buSzPts val="3000"/>
              <a:buFont typeface="Century Gothic"/>
              <a:buNone/>
              <a:defRPr sz="3000" b="1"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 name="Google Shape;20;p2"/>
          <p:cNvSpPr txBox="1"/>
          <p:nvPr/>
        </p:nvSpPr>
        <p:spPr>
          <a:xfrm>
            <a:off x="488950" y="4120753"/>
            <a:ext cx="6826200" cy="514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400"/>
              <a:buFont typeface="Arial"/>
              <a:buNone/>
            </a:pPr>
            <a:r>
              <a:rPr lang="en" sz="2400" b="0" i="0" u="none" strike="noStrike" cap="none">
                <a:solidFill>
                  <a:schemeClr val="dk1"/>
                </a:solidFill>
                <a:latin typeface="Corbel"/>
                <a:ea typeface="Corbel"/>
                <a:cs typeface="Corbel"/>
                <a:sym typeface="Corbel"/>
              </a:rPr>
              <a:t>Copyright@UBC</a:t>
            </a:r>
            <a:endParaRPr sz="2400" b="0" i="0" u="none" strike="noStrike" cap="none">
              <a:solidFill>
                <a:schemeClr val="dk1"/>
              </a:solidFill>
              <a:latin typeface="Corbel"/>
              <a:ea typeface="Corbel"/>
              <a:cs typeface="Corbel"/>
              <a:sym typeface="Corbel"/>
            </a:endParaRPr>
          </a:p>
        </p:txBody>
      </p:sp>
      <p:sp>
        <p:nvSpPr>
          <p:cNvPr id="21" name="Google Shape;21;p2"/>
          <p:cNvSpPr txBox="1">
            <a:spLocks noGrp="1"/>
          </p:cNvSpPr>
          <p:nvPr>
            <p:ph type="subTitle" idx="1"/>
          </p:nvPr>
        </p:nvSpPr>
        <p:spPr>
          <a:xfrm>
            <a:off x="4038600" y="4120753"/>
            <a:ext cx="3276600" cy="514200"/>
          </a:xfrm>
          <a:prstGeom prst="rect">
            <a:avLst/>
          </a:prstGeom>
          <a:noFill/>
          <a:ln>
            <a:noFill/>
          </a:ln>
        </p:spPr>
        <p:txBody>
          <a:bodyPr spcFirstLastPara="1" wrap="square" lIns="68575" tIns="34275" rIns="68575" bIns="34275" anchor="t" anchorCtr="0">
            <a:noAutofit/>
          </a:bodyPr>
          <a:lstStyle>
            <a:lvl1pPr marR="0" lvl="0" algn="r" rtl="0">
              <a:spcBef>
                <a:spcPts val="50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1pPr>
            <a:lvl2pPr marR="0" lvl="1" algn="ctr" rtl="0">
              <a:spcBef>
                <a:spcPts val="400"/>
              </a:spcBef>
              <a:spcAft>
                <a:spcPts val="0"/>
              </a:spcAft>
              <a:buClr>
                <a:srgbClr val="888A91"/>
              </a:buClr>
              <a:buSzPts val="2100"/>
              <a:buFont typeface="Arial"/>
              <a:buNone/>
              <a:defRPr sz="2100" b="0" i="0" u="none" strike="noStrike" cap="none">
                <a:solidFill>
                  <a:srgbClr val="888A91"/>
                </a:solidFill>
                <a:latin typeface="Corbel"/>
                <a:ea typeface="Corbel"/>
                <a:cs typeface="Corbel"/>
                <a:sym typeface="Corbel"/>
              </a:defRPr>
            </a:lvl2pPr>
            <a:lvl3pPr marR="0" lvl="2" algn="ctr" rtl="0">
              <a:spcBef>
                <a:spcPts val="400"/>
              </a:spcBef>
              <a:spcAft>
                <a:spcPts val="0"/>
              </a:spcAft>
              <a:buClr>
                <a:srgbClr val="888A91"/>
              </a:buClr>
              <a:buSzPts val="1800"/>
              <a:buFont typeface="Arial"/>
              <a:buNone/>
              <a:defRPr sz="1800" b="0" i="0" u="none" strike="noStrike" cap="none">
                <a:solidFill>
                  <a:srgbClr val="888A91"/>
                </a:solidFill>
                <a:latin typeface="Corbel"/>
                <a:ea typeface="Corbel"/>
                <a:cs typeface="Corbel"/>
                <a:sym typeface="Corbel"/>
              </a:defRPr>
            </a:lvl3pPr>
            <a:lvl4pPr marR="0" lvl="3" algn="ctr" rtl="0">
              <a:spcBef>
                <a:spcPts val="300"/>
              </a:spcBef>
              <a:spcAft>
                <a:spcPts val="0"/>
              </a:spcAft>
              <a:buClr>
                <a:srgbClr val="888A91"/>
              </a:buClr>
              <a:buSzPts val="1500"/>
              <a:buFont typeface="Arial"/>
              <a:buNone/>
              <a:defRPr sz="1500" b="0" i="0" u="none" strike="noStrike" cap="none">
                <a:solidFill>
                  <a:srgbClr val="888A91"/>
                </a:solidFill>
                <a:latin typeface="Corbel"/>
                <a:ea typeface="Corbel"/>
                <a:cs typeface="Corbel"/>
                <a:sym typeface="Corbel"/>
              </a:defRPr>
            </a:lvl4pPr>
            <a:lvl5pPr marR="0" lvl="4" algn="ctr" rtl="0">
              <a:spcBef>
                <a:spcPts val="300"/>
              </a:spcBef>
              <a:spcAft>
                <a:spcPts val="0"/>
              </a:spcAft>
              <a:buClr>
                <a:srgbClr val="888A91"/>
              </a:buClr>
              <a:buSzPts val="1500"/>
              <a:buFont typeface="Arial"/>
              <a:buNone/>
              <a:defRPr sz="1500" b="0" i="0" u="none" strike="noStrike" cap="none">
                <a:solidFill>
                  <a:srgbClr val="888A91"/>
                </a:solidFill>
                <a:latin typeface="Corbel"/>
                <a:ea typeface="Corbel"/>
                <a:cs typeface="Corbel"/>
                <a:sym typeface="Corbel"/>
              </a:defRPr>
            </a:lvl5pPr>
            <a:lvl6pPr marR="0" lvl="5" algn="ctr" rtl="0">
              <a:spcBef>
                <a:spcPts val="300"/>
              </a:spcBef>
              <a:spcAft>
                <a:spcPts val="0"/>
              </a:spcAft>
              <a:buClr>
                <a:srgbClr val="888A91"/>
              </a:buClr>
              <a:buSzPts val="1500"/>
              <a:buFont typeface="Arial"/>
              <a:buNone/>
              <a:defRPr sz="1500" b="0" i="0" u="none" strike="noStrike" cap="none">
                <a:solidFill>
                  <a:srgbClr val="888A91"/>
                </a:solidFill>
                <a:latin typeface="Corbel"/>
                <a:ea typeface="Corbel"/>
                <a:cs typeface="Corbel"/>
                <a:sym typeface="Corbel"/>
              </a:defRPr>
            </a:lvl6pPr>
            <a:lvl7pPr marR="0" lvl="6" algn="ctr" rtl="0">
              <a:spcBef>
                <a:spcPts val="300"/>
              </a:spcBef>
              <a:spcAft>
                <a:spcPts val="0"/>
              </a:spcAft>
              <a:buClr>
                <a:srgbClr val="888A91"/>
              </a:buClr>
              <a:buSzPts val="1500"/>
              <a:buFont typeface="Arial"/>
              <a:buNone/>
              <a:defRPr sz="1500" b="0" i="0" u="none" strike="noStrike" cap="none">
                <a:solidFill>
                  <a:srgbClr val="888A91"/>
                </a:solidFill>
                <a:latin typeface="Corbel"/>
                <a:ea typeface="Corbel"/>
                <a:cs typeface="Corbel"/>
                <a:sym typeface="Corbel"/>
              </a:defRPr>
            </a:lvl7pPr>
            <a:lvl8pPr marR="0" lvl="7" algn="ctr" rtl="0">
              <a:spcBef>
                <a:spcPts val="300"/>
              </a:spcBef>
              <a:spcAft>
                <a:spcPts val="0"/>
              </a:spcAft>
              <a:buClr>
                <a:srgbClr val="888A91"/>
              </a:buClr>
              <a:buSzPts val="1500"/>
              <a:buFont typeface="Arial"/>
              <a:buNone/>
              <a:defRPr sz="1500" b="0" i="0" u="none" strike="noStrike" cap="none">
                <a:solidFill>
                  <a:srgbClr val="888A91"/>
                </a:solidFill>
                <a:latin typeface="Corbel"/>
                <a:ea typeface="Corbel"/>
                <a:cs typeface="Corbel"/>
                <a:sym typeface="Corbel"/>
              </a:defRPr>
            </a:lvl8pPr>
            <a:lvl9pPr marR="0" lvl="8" algn="ctr" rtl="0">
              <a:spcBef>
                <a:spcPts val="300"/>
              </a:spcBef>
              <a:spcAft>
                <a:spcPts val="0"/>
              </a:spcAft>
              <a:buClr>
                <a:srgbClr val="888A91"/>
              </a:buClr>
              <a:buSzPts val="1500"/>
              <a:buFont typeface="Arial"/>
              <a:buNone/>
              <a:defRPr sz="1500" b="0" i="0" u="none" strike="noStrike" cap="none">
                <a:solidFill>
                  <a:srgbClr val="888A91"/>
                </a:solidFill>
                <a:latin typeface="Corbel"/>
                <a:ea typeface="Corbel"/>
                <a:cs typeface="Corbel"/>
                <a:sym typeface="Corbe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1"/>
        <p:cNvGrpSpPr/>
        <p:nvPr/>
      </p:nvGrpSpPr>
      <p:grpSpPr>
        <a:xfrm>
          <a:off x="0" y="0"/>
          <a:ext cx="0" cy="0"/>
          <a:chOff x="0" y="0"/>
          <a:chExt cx="0" cy="0"/>
        </a:xfrm>
      </p:grpSpPr>
      <p:sp>
        <p:nvSpPr>
          <p:cNvPr id="112" name="Google Shape;112;p11"/>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11"/>
          <p:cNvSpPr txBox="1">
            <a:spLocks noGrp="1"/>
          </p:cNvSpPr>
          <p:nvPr>
            <p:ph type="body" idx="1"/>
          </p:nvPr>
        </p:nvSpPr>
        <p:spPr>
          <a:xfrm>
            <a:off x="457200" y="1200150"/>
            <a:ext cx="8229600" cy="3725700"/>
          </a:xfrm>
          <a:prstGeom prst="rect">
            <a:avLst/>
          </a:prstGeom>
        </p:spPr>
        <p:txBody>
          <a:bodyPr spcFirstLastPara="1" wrap="square" lIns="68575" tIns="34275" rIns="68575" bIns="34275" anchor="t" anchorCtr="0">
            <a:noAutofit/>
          </a:bodyPr>
          <a:lstStyle>
            <a:lvl1pPr marL="457200" lvl="0" indent="-381000" rtl="0">
              <a:spcBef>
                <a:spcPts val="500"/>
              </a:spcBef>
              <a:spcAft>
                <a:spcPts val="0"/>
              </a:spcAft>
              <a:buSzPts val="2400"/>
              <a:buChar char="•"/>
              <a:defRPr/>
            </a:lvl1pPr>
            <a:lvl2pPr marL="914400" lvl="1" indent="-361950" rtl="0">
              <a:spcBef>
                <a:spcPts val="400"/>
              </a:spcBef>
              <a:spcAft>
                <a:spcPts val="0"/>
              </a:spcAft>
              <a:buSzPts val="2100"/>
              <a:buChar char="–"/>
              <a:defRPr/>
            </a:lvl2pPr>
            <a:lvl3pPr marL="1371600" lvl="2" indent="-342900" rtl="0">
              <a:spcBef>
                <a:spcPts val="400"/>
              </a:spcBef>
              <a:spcAft>
                <a:spcPts val="0"/>
              </a:spcAft>
              <a:buSzPts val="1800"/>
              <a:buChar char="•"/>
              <a:defRPr/>
            </a:lvl3pPr>
            <a:lvl4pPr marL="1828800" lvl="3" indent="-323850" rtl="0">
              <a:spcBef>
                <a:spcPts val="300"/>
              </a:spcBef>
              <a:spcAft>
                <a:spcPts val="0"/>
              </a:spcAft>
              <a:buSzPts val="1500"/>
              <a:buChar char="–"/>
              <a:defRPr/>
            </a:lvl4pPr>
            <a:lvl5pPr marL="2286000" lvl="4" indent="-323850" rtl="0">
              <a:spcBef>
                <a:spcPts val="300"/>
              </a:spcBef>
              <a:spcAft>
                <a:spcPts val="0"/>
              </a:spcAft>
              <a:buSzPts val="1500"/>
              <a:buChar char="»"/>
              <a:defRPr/>
            </a:lvl5pPr>
            <a:lvl6pPr marL="2743200" lvl="5" indent="-323850" rtl="0">
              <a:spcBef>
                <a:spcPts val="300"/>
              </a:spcBef>
              <a:spcAft>
                <a:spcPts val="0"/>
              </a:spcAft>
              <a:buSzPts val="1500"/>
              <a:buChar char="•"/>
              <a:defRPr/>
            </a:lvl6pPr>
            <a:lvl7pPr marL="3200400" lvl="6" indent="-323850" rtl="0">
              <a:spcBef>
                <a:spcPts val="300"/>
              </a:spcBef>
              <a:spcAft>
                <a:spcPts val="0"/>
              </a:spcAft>
              <a:buSzPts val="1500"/>
              <a:buChar char="•"/>
              <a:defRPr/>
            </a:lvl7pPr>
            <a:lvl8pPr marL="3657600" lvl="7" indent="-323850" rtl="0">
              <a:spcBef>
                <a:spcPts val="300"/>
              </a:spcBef>
              <a:spcAft>
                <a:spcPts val="0"/>
              </a:spcAft>
              <a:buSzPts val="1500"/>
              <a:buChar char="•"/>
              <a:defRPr/>
            </a:lvl8pPr>
            <a:lvl9pPr marL="4114800" lvl="8" indent="-323850" rtl="0">
              <a:spcBef>
                <a:spcPts val="300"/>
              </a:spcBef>
              <a:spcAft>
                <a:spcPts val="0"/>
              </a:spcAft>
              <a:buSzPts val="15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p:cSld name="TITLE_1">
    <p:bg>
      <p:bgPr>
        <a:solidFill>
          <a:srgbClr val="39A6DE"/>
        </a:solidFill>
        <a:effectLst/>
      </p:bgPr>
    </p:bg>
    <p:spTree>
      <p:nvGrpSpPr>
        <p:cNvPr id="1" name="Shape 114"/>
        <p:cNvGrpSpPr/>
        <p:nvPr/>
      </p:nvGrpSpPr>
      <p:grpSpPr>
        <a:xfrm>
          <a:off x="0" y="0"/>
          <a:ext cx="0" cy="0"/>
          <a:chOff x="0" y="0"/>
          <a:chExt cx="0" cy="0"/>
        </a:xfrm>
      </p:grpSpPr>
      <p:sp>
        <p:nvSpPr>
          <p:cNvPr id="115" name="Google Shape;115;p12"/>
          <p:cNvSpPr txBox="1">
            <a:spLocks noGrp="1"/>
          </p:cNvSpPr>
          <p:nvPr>
            <p:ph type="ctrTitle"/>
          </p:nvPr>
        </p:nvSpPr>
        <p:spPr>
          <a:xfrm>
            <a:off x="776975" y="499481"/>
            <a:ext cx="6255300" cy="4055400"/>
          </a:xfrm>
          <a:prstGeom prst="rect">
            <a:avLst/>
          </a:prstGeom>
        </p:spPr>
        <p:txBody>
          <a:bodyPr spcFirstLastPara="1" wrap="square" lIns="68575" tIns="34275" rIns="68575" bIns="34275" anchor="b" anchorCtr="0">
            <a:noAutofit/>
          </a:bodyPr>
          <a:lstStyle>
            <a:lvl1pPr lvl="0" rtl="0">
              <a:spcBef>
                <a:spcPts val="0"/>
              </a:spcBef>
              <a:spcAft>
                <a:spcPts val="0"/>
              </a:spcAft>
              <a:buClr>
                <a:srgbClr val="39A6DE"/>
              </a:buClr>
              <a:buSzPts val="6000"/>
              <a:buNone/>
              <a:defRPr sz="6000">
                <a:solidFill>
                  <a:srgbClr val="39A6DE"/>
                </a:solidFill>
              </a:defRPr>
            </a:lvl1pPr>
            <a:lvl2pPr lvl="1" rtl="0">
              <a:spcBef>
                <a:spcPts val="0"/>
              </a:spcBef>
              <a:spcAft>
                <a:spcPts val="0"/>
              </a:spcAft>
              <a:buClr>
                <a:srgbClr val="39A6DE"/>
              </a:buClr>
              <a:buSzPts val="6000"/>
              <a:buNone/>
              <a:defRPr sz="6000">
                <a:solidFill>
                  <a:srgbClr val="39A6DE"/>
                </a:solidFill>
              </a:defRPr>
            </a:lvl2pPr>
            <a:lvl3pPr lvl="2" rtl="0">
              <a:spcBef>
                <a:spcPts val="0"/>
              </a:spcBef>
              <a:spcAft>
                <a:spcPts val="0"/>
              </a:spcAft>
              <a:buClr>
                <a:srgbClr val="39A6DE"/>
              </a:buClr>
              <a:buSzPts val="6000"/>
              <a:buNone/>
              <a:defRPr sz="6000">
                <a:solidFill>
                  <a:srgbClr val="39A6DE"/>
                </a:solidFill>
              </a:defRPr>
            </a:lvl3pPr>
            <a:lvl4pPr lvl="3" rtl="0">
              <a:spcBef>
                <a:spcPts val="0"/>
              </a:spcBef>
              <a:spcAft>
                <a:spcPts val="0"/>
              </a:spcAft>
              <a:buClr>
                <a:srgbClr val="39A6DE"/>
              </a:buClr>
              <a:buSzPts val="6000"/>
              <a:buNone/>
              <a:defRPr sz="6000">
                <a:solidFill>
                  <a:srgbClr val="39A6DE"/>
                </a:solidFill>
              </a:defRPr>
            </a:lvl4pPr>
            <a:lvl5pPr lvl="4" rtl="0">
              <a:spcBef>
                <a:spcPts val="0"/>
              </a:spcBef>
              <a:spcAft>
                <a:spcPts val="0"/>
              </a:spcAft>
              <a:buClr>
                <a:srgbClr val="39A6DE"/>
              </a:buClr>
              <a:buSzPts val="6000"/>
              <a:buNone/>
              <a:defRPr sz="6000">
                <a:solidFill>
                  <a:srgbClr val="39A6DE"/>
                </a:solidFill>
              </a:defRPr>
            </a:lvl5pPr>
            <a:lvl6pPr lvl="5" rtl="0">
              <a:spcBef>
                <a:spcPts val="0"/>
              </a:spcBef>
              <a:spcAft>
                <a:spcPts val="0"/>
              </a:spcAft>
              <a:buClr>
                <a:srgbClr val="39A6DE"/>
              </a:buClr>
              <a:buSzPts val="6000"/>
              <a:buNone/>
              <a:defRPr sz="6000">
                <a:solidFill>
                  <a:srgbClr val="39A6DE"/>
                </a:solidFill>
              </a:defRPr>
            </a:lvl6pPr>
            <a:lvl7pPr lvl="6" rtl="0">
              <a:spcBef>
                <a:spcPts val="0"/>
              </a:spcBef>
              <a:spcAft>
                <a:spcPts val="0"/>
              </a:spcAft>
              <a:buClr>
                <a:srgbClr val="39A6DE"/>
              </a:buClr>
              <a:buSzPts val="6000"/>
              <a:buNone/>
              <a:defRPr sz="6000">
                <a:solidFill>
                  <a:srgbClr val="39A6DE"/>
                </a:solidFill>
              </a:defRPr>
            </a:lvl7pPr>
            <a:lvl8pPr lvl="7" rtl="0">
              <a:spcBef>
                <a:spcPts val="0"/>
              </a:spcBef>
              <a:spcAft>
                <a:spcPts val="0"/>
              </a:spcAft>
              <a:buClr>
                <a:srgbClr val="39A6DE"/>
              </a:buClr>
              <a:buSzPts val="6000"/>
              <a:buNone/>
              <a:defRPr sz="6000">
                <a:solidFill>
                  <a:srgbClr val="39A6DE"/>
                </a:solidFill>
              </a:defRPr>
            </a:lvl8pPr>
            <a:lvl9pPr lvl="8" rtl="0">
              <a:spcBef>
                <a:spcPts val="0"/>
              </a:spcBef>
              <a:spcAft>
                <a:spcPts val="0"/>
              </a:spcAft>
              <a:buClr>
                <a:srgbClr val="39A6DE"/>
              </a:buClr>
              <a:buSzPts val="6000"/>
              <a:buNone/>
              <a:defRPr sz="6000">
                <a:solidFill>
                  <a:srgbClr val="39A6DE"/>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1">
  <p:cSld name="TITLE_2">
    <p:bg>
      <p:bgPr>
        <a:solidFill>
          <a:srgbClr val="39A6DE"/>
        </a:solidFill>
        <a:effectLst/>
      </p:bgPr>
    </p:bg>
    <p:spTree>
      <p:nvGrpSpPr>
        <p:cNvPr id="1" name="Shape 116"/>
        <p:cNvGrpSpPr/>
        <p:nvPr/>
      </p:nvGrpSpPr>
      <p:grpSpPr>
        <a:xfrm>
          <a:off x="0" y="0"/>
          <a:ext cx="0" cy="0"/>
          <a:chOff x="0" y="0"/>
          <a:chExt cx="0" cy="0"/>
        </a:xfrm>
      </p:grpSpPr>
      <p:sp>
        <p:nvSpPr>
          <p:cNvPr id="117" name="Google Shape;117;p13"/>
          <p:cNvSpPr txBox="1">
            <a:spLocks noGrp="1"/>
          </p:cNvSpPr>
          <p:nvPr>
            <p:ph type="ctrTitle"/>
          </p:nvPr>
        </p:nvSpPr>
        <p:spPr>
          <a:xfrm>
            <a:off x="776975" y="499481"/>
            <a:ext cx="6255300" cy="4055400"/>
          </a:xfrm>
          <a:prstGeom prst="rect">
            <a:avLst/>
          </a:prstGeom>
        </p:spPr>
        <p:txBody>
          <a:bodyPr spcFirstLastPara="1" wrap="square" lIns="68575" tIns="34275" rIns="68575" bIns="34275" anchor="b" anchorCtr="0">
            <a:noAutofit/>
          </a:bodyPr>
          <a:lstStyle>
            <a:lvl1pPr lvl="0" rtl="0">
              <a:spcBef>
                <a:spcPts val="0"/>
              </a:spcBef>
              <a:spcAft>
                <a:spcPts val="0"/>
              </a:spcAft>
              <a:buClr>
                <a:srgbClr val="39A6DE"/>
              </a:buClr>
              <a:buSzPts val="6000"/>
              <a:buNone/>
              <a:defRPr sz="6000">
                <a:solidFill>
                  <a:srgbClr val="39A6DE"/>
                </a:solidFill>
              </a:defRPr>
            </a:lvl1pPr>
            <a:lvl2pPr lvl="1" rtl="0">
              <a:spcBef>
                <a:spcPts val="0"/>
              </a:spcBef>
              <a:spcAft>
                <a:spcPts val="0"/>
              </a:spcAft>
              <a:buClr>
                <a:srgbClr val="39A6DE"/>
              </a:buClr>
              <a:buSzPts val="6000"/>
              <a:buNone/>
              <a:defRPr sz="6000">
                <a:solidFill>
                  <a:srgbClr val="39A6DE"/>
                </a:solidFill>
              </a:defRPr>
            </a:lvl2pPr>
            <a:lvl3pPr lvl="2" rtl="0">
              <a:spcBef>
                <a:spcPts val="0"/>
              </a:spcBef>
              <a:spcAft>
                <a:spcPts val="0"/>
              </a:spcAft>
              <a:buClr>
                <a:srgbClr val="39A6DE"/>
              </a:buClr>
              <a:buSzPts val="6000"/>
              <a:buNone/>
              <a:defRPr sz="6000">
                <a:solidFill>
                  <a:srgbClr val="39A6DE"/>
                </a:solidFill>
              </a:defRPr>
            </a:lvl3pPr>
            <a:lvl4pPr lvl="3" rtl="0">
              <a:spcBef>
                <a:spcPts val="0"/>
              </a:spcBef>
              <a:spcAft>
                <a:spcPts val="0"/>
              </a:spcAft>
              <a:buClr>
                <a:srgbClr val="39A6DE"/>
              </a:buClr>
              <a:buSzPts val="6000"/>
              <a:buNone/>
              <a:defRPr sz="6000">
                <a:solidFill>
                  <a:srgbClr val="39A6DE"/>
                </a:solidFill>
              </a:defRPr>
            </a:lvl4pPr>
            <a:lvl5pPr lvl="4" rtl="0">
              <a:spcBef>
                <a:spcPts val="0"/>
              </a:spcBef>
              <a:spcAft>
                <a:spcPts val="0"/>
              </a:spcAft>
              <a:buClr>
                <a:srgbClr val="39A6DE"/>
              </a:buClr>
              <a:buSzPts val="6000"/>
              <a:buNone/>
              <a:defRPr sz="6000">
                <a:solidFill>
                  <a:srgbClr val="39A6DE"/>
                </a:solidFill>
              </a:defRPr>
            </a:lvl5pPr>
            <a:lvl6pPr lvl="5" rtl="0">
              <a:spcBef>
                <a:spcPts val="0"/>
              </a:spcBef>
              <a:spcAft>
                <a:spcPts val="0"/>
              </a:spcAft>
              <a:buClr>
                <a:srgbClr val="39A6DE"/>
              </a:buClr>
              <a:buSzPts val="6000"/>
              <a:buNone/>
              <a:defRPr sz="6000">
                <a:solidFill>
                  <a:srgbClr val="39A6DE"/>
                </a:solidFill>
              </a:defRPr>
            </a:lvl6pPr>
            <a:lvl7pPr lvl="6" rtl="0">
              <a:spcBef>
                <a:spcPts val="0"/>
              </a:spcBef>
              <a:spcAft>
                <a:spcPts val="0"/>
              </a:spcAft>
              <a:buClr>
                <a:srgbClr val="39A6DE"/>
              </a:buClr>
              <a:buSzPts val="6000"/>
              <a:buNone/>
              <a:defRPr sz="6000">
                <a:solidFill>
                  <a:srgbClr val="39A6DE"/>
                </a:solidFill>
              </a:defRPr>
            </a:lvl7pPr>
            <a:lvl8pPr lvl="7" rtl="0">
              <a:spcBef>
                <a:spcPts val="0"/>
              </a:spcBef>
              <a:spcAft>
                <a:spcPts val="0"/>
              </a:spcAft>
              <a:buClr>
                <a:srgbClr val="39A6DE"/>
              </a:buClr>
              <a:buSzPts val="6000"/>
              <a:buNone/>
              <a:defRPr sz="6000">
                <a:solidFill>
                  <a:srgbClr val="39A6DE"/>
                </a:solidFill>
              </a:defRPr>
            </a:lvl8pPr>
            <a:lvl9pPr lvl="8" rtl="0">
              <a:spcBef>
                <a:spcPts val="0"/>
              </a:spcBef>
              <a:spcAft>
                <a:spcPts val="0"/>
              </a:spcAft>
              <a:buClr>
                <a:srgbClr val="39A6DE"/>
              </a:buClr>
              <a:buSzPts val="6000"/>
              <a:buNone/>
              <a:defRPr sz="6000">
                <a:solidFill>
                  <a:srgbClr val="39A6DE"/>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p:cSld name="TITLE_AND_BODY_1">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827250" y="591319"/>
            <a:ext cx="4109400" cy="701700"/>
          </a:xfrm>
          <a:prstGeom prst="rect">
            <a:avLst/>
          </a:prstGeom>
        </p:spPr>
        <p:txBody>
          <a:bodyPr spcFirstLastPara="1" wrap="square" lIns="68575" tIns="34275" rIns="68575" bIns="34275" anchor="t" anchorCtr="0">
            <a:noAutofit/>
          </a:bodyPr>
          <a:lstStyle>
            <a:lvl1pPr lvl="0" rtl="0">
              <a:spcBef>
                <a:spcPts val="0"/>
              </a:spcBef>
              <a:spcAft>
                <a:spcPts val="0"/>
              </a:spcAft>
              <a:buClr>
                <a:srgbClr val="9BDED2"/>
              </a:buClr>
              <a:buSzPts val="2400"/>
              <a:buFont typeface="Oswald"/>
              <a:buNone/>
              <a:defRPr sz="2400">
                <a:solidFill>
                  <a:srgbClr val="9BDED2"/>
                </a:solidFill>
                <a:highlight>
                  <a:srgbClr val="FFFFFF"/>
                </a:highlight>
                <a:latin typeface="Oswald"/>
                <a:ea typeface="Oswald"/>
                <a:cs typeface="Oswald"/>
                <a:sym typeface="Oswald"/>
              </a:defRPr>
            </a:lvl1pPr>
            <a:lvl2pPr lvl="1" rtl="0">
              <a:spcBef>
                <a:spcPts val="0"/>
              </a:spcBef>
              <a:spcAft>
                <a:spcPts val="0"/>
              </a:spcAft>
              <a:buClr>
                <a:srgbClr val="9BDED2"/>
              </a:buClr>
              <a:buSzPts val="2400"/>
              <a:buFont typeface="Oswald"/>
              <a:buNone/>
              <a:defRPr sz="2400">
                <a:solidFill>
                  <a:srgbClr val="9BDED2"/>
                </a:solidFill>
                <a:highlight>
                  <a:srgbClr val="FFFFFF"/>
                </a:highlight>
                <a:latin typeface="Oswald"/>
                <a:ea typeface="Oswald"/>
                <a:cs typeface="Oswald"/>
                <a:sym typeface="Oswald"/>
              </a:defRPr>
            </a:lvl2pPr>
            <a:lvl3pPr lvl="2" rtl="0">
              <a:spcBef>
                <a:spcPts val="0"/>
              </a:spcBef>
              <a:spcAft>
                <a:spcPts val="0"/>
              </a:spcAft>
              <a:buClr>
                <a:srgbClr val="9BDED2"/>
              </a:buClr>
              <a:buSzPts val="2400"/>
              <a:buFont typeface="Oswald"/>
              <a:buNone/>
              <a:defRPr sz="2400">
                <a:solidFill>
                  <a:srgbClr val="9BDED2"/>
                </a:solidFill>
                <a:highlight>
                  <a:srgbClr val="FFFFFF"/>
                </a:highlight>
                <a:latin typeface="Oswald"/>
                <a:ea typeface="Oswald"/>
                <a:cs typeface="Oswald"/>
                <a:sym typeface="Oswald"/>
              </a:defRPr>
            </a:lvl3pPr>
            <a:lvl4pPr lvl="3" rtl="0">
              <a:spcBef>
                <a:spcPts val="0"/>
              </a:spcBef>
              <a:spcAft>
                <a:spcPts val="0"/>
              </a:spcAft>
              <a:buClr>
                <a:srgbClr val="9BDED2"/>
              </a:buClr>
              <a:buSzPts val="2400"/>
              <a:buFont typeface="Oswald"/>
              <a:buNone/>
              <a:defRPr sz="2400">
                <a:solidFill>
                  <a:srgbClr val="9BDED2"/>
                </a:solidFill>
                <a:highlight>
                  <a:srgbClr val="FFFFFF"/>
                </a:highlight>
                <a:latin typeface="Oswald"/>
                <a:ea typeface="Oswald"/>
                <a:cs typeface="Oswald"/>
                <a:sym typeface="Oswald"/>
              </a:defRPr>
            </a:lvl4pPr>
            <a:lvl5pPr lvl="4" rtl="0">
              <a:spcBef>
                <a:spcPts val="0"/>
              </a:spcBef>
              <a:spcAft>
                <a:spcPts val="0"/>
              </a:spcAft>
              <a:buClr>
                <a:srgbClr val="9BDED2"/>
              </a:buClr>
              <a:buSzPts val="2400"/>
              <a:buFont typeface="Oswald"/>
              <a:buNone/>
              <a:defRPr sz="2400">
                <a:solidFill>
                  <a:srgbClr val="9BDED2"/>
                </a:solidFill>
                <a:highlight>
                  <a:srgbClr val="FFFFFF"/>
                </a:highlight>
                <a:latin typeface="Oswald"/>
                <a:ea typeface="Oswald"/>
                <a:cs typeface="Oswald"/>
                <a:sym typeface="Oswald"/>
              </a:defRPr>
            </a:lvl5pPr>
            <a:lvl6pPr lvl="5" rtl="0">
              <a:spcBef>
                <a:spcPts val="0"/>
              </a:spcBef>
              <a:spcAft>
                <a:spcPts val="0"/>
              </a:spcAft>
              <a:buClr>
                <a:srgbClr val="9BDED2"/>
              </a:buClr>
              <a:buSzPts val="2400"/>
              <a:buFont typeface="Oswald"/>
              <a:buNone/>
              <a:defRPr sz="2400">
                <a:solidFill>
                  <a:srgbClr val="9BDED2"/>
                </a:solidFill>
                <a:highlight>
                  <a:srgbClr val="FFFFFF"/>
                </a:highlight>
                <a:latin typeface="Oswald"/>
                <a:ea typeface="Oswald"/>
                <a:cs typeface="Oswald"/>
                <a:sym typeface="Oswald"/>
              </a:defRPr>
            </a:lvl6pPr>
            <a:lvl7pPr lvl="6" rtl="0">
              <a:spcBef>
                <a:spcPts val="0"/>
              </a:spcBef>
              <a:spcAft>
                <a:spcPts val="0"/>
              </a:spcAft>
              <a:buClr>
                <a:srgbClr val="9BDED2"/>
              </a:buClr>
              <a:buSzPts val="2400"/>
              <a:buFont typeface="Oswald"/>
              <a:buNone/>
              <a:defRPr sz="2400">
                <a:solidFill>
                  <a:srgbClr val="9BDED2"/>
                </a:solidFill>
                <a:highlight>
                  <a:srgbClr val="FFFFFF"/>
                </a:highlight>
                <a:latin typeface="Oswald"/>
                <a:ea typeface="Oswald"/>
                <a:cs typeface="Oswald"/>
                <a:sym typeface="Oswald"/>
              </a:defRPr>
            </a:lvl7pPr>
            <a:lvl8pPr lvl="7" rtl="0">
              <a:spcBef>
                <a:spcPts val="0"/>
              </a:spcBef>
              <a:spcAft>
                <a:spcPts val="0"/>
              </a:spcAft>
              <a:buClr>
                <a:srgbClr val="9BDED2"/>
              </a:buClr>
              <a:buSzPts val="2400"/>
              <a:buFont typeface="Oswald"/>
              <a:buNone/>
              <a:defRPr sz="2400">
                <a:solidFill>
                  <a:srgbClr val="9BDED2"/>
                </a:solidFill>
                <a:highlight>
                  <a:srgbClr val="FFFFFF"/>
                </a:highlight>
                <a:latin typeface="Oswald"/>
                <a:ea typeface="Oswald"/>
                <a:cs typeface="Oswald"/>
                <a:sym typeface="Oswald"/>
              </a:defRPr>
            </a:lvl8pPr>
            <a:lvl9pPr lvl="8" rtl="0">
              <a:spcBef>
                <a:spcPts val="0"/>
              </a:spcBef>
              <a:spcAft>
                <a:spcPts val="0"/>
              </a:spcAft>
              <a:buClr>
                <a:srgbClr val="9BDED2"/>
              </a:buClr>
              <a:buSzPts val="2400"/>
              <a:buFont typeface="Oswald"/>
              <a:buNone/>
              <a:defRPr sz="2400">
                <a:solidFill>
                  <a:srgbClr val="9BDED2"/>
                </a:solidFill>
                <a:highlight>
                  <a:srgbClr val="FFFFFF"/>
                </a:highlight>
                <a:latin typeface="Oswald"/>
                <a:ea typeface="Oswald"/>
                <a:cs typeface="Oswald"/>
                <a:sym typeface="Oswald"/>
              </a:defRPr>
            </a:lvl9pPr>
          </a:lstStyle>
          <a:p>
            <a:endParaRPr/>
          </a:p>
        </p:txBody>
      </p:sp>
      <p:sp>
        <p:nvSpPr>
          <p:cNvPr id="120" name="Google Shape;120;p14"/>
          <p:cNvSpPr txBox="1">
            <a:spLocks noGrp="1"/>
          </p:cNvSpPr>
          <p:nvPr>
            <p:ph type="body" idx="1"/>
          </p:nvPr>
        </p:nvSpPr>
        <p:spPr>
          <a:xfrm>
            <a:off x="827250" y="1200150"/>
            <a:ext cx="7489500" cy="3725700"/>
          </a:xfrm>
          <a:prstGeom prst="rect">
            <a:avLst/>
          </a:prstGeom>
        </p:spPr>
        <p:txBody>
          <a:bodyPr spcFirstLastPara="1" wrap="square" lIns="68575" tIns="34275" rIns="68575" bIns="34275" anchor="t" anchorCtr="0">
            <a:noAutofit/>
          </a:bodyPr>
          <a:lstStyle>
            <a:lvl1pPr marL="457200" lvl="0" indent="-419100" rtl="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marL="914400" lvl="1" indent="-381000" rtl="0">
              <a:spcBef>
                <a:spcPts val="48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marL="1371600" lvl="2" indent="-381000" rtl="0">
              <a:spcBef>
                <a:spcPts val="48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marL="1828800" lvl="3" indent="-342900" rtl="0">
              <a:spcBef>
                <a:spcPts val="36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marL="2286000" lvl="4" indent="-342900" rtl="0">
              <a:spcBef>
                <a:spcPts val="36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marL="2743200" lvl="5" indent="-342900" rtl="0">
              <a:spcBef>
                <a:spcPts val="36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marL="3200400" lvl="6" indent="-342900" rtl="0">
              <a:spcBef>
                <a:spcPts val="36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marL="3657600" lvl="7" indent="-342900" rtl="0">
              <a:spcBef>
                <a:spcPts val="36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marL="4114800" lvl="8" indent="-342900" rtl="0">
              <a:spcBef>
                <a:spcPts val="36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
        <p:cNvGrpSpPr/>
        <p:nvPr/>
      </p:nvGrpSpPr>
      <p:grpSpPr>
        <a:xfrm>
          <a:off x="0" y="0"/>
          <a:ext cx="0" cy="0"/>
          <a:chOff x="0" y="0"/>
          <a:chExt cx="0" cy="0"/>
        </a:xfrm>
      </p:grpSpPr>
      <p:sp>
        <p:nvSpPr>
          <p:cNvPr id="122" name="Google Shape;122;p15"/>
          <p:cNvSpPr txBox="1">
            <a:spLocks noGrp="1"/>
          </p:cNvSpPr>
          <p:nvPr>
            <p:ph type="body" idx="1"/>
          </p:nvPr>
        </p:nvSpPr>
        <p:spPr>
          <a:xfrm>
            <a:off x="311700" y="4230575"/>
            <a:ext cx="5998800" cy="605100"/>
          </a:xfrm>
          <a:prstGeom prst="rect">
            <a:avLst/>
          </a:prstGeom>
        </p:spPr>
        <p:txBody>
          <a:bodyPr spcFirstLastPara="1" wrap="square" lIns="68575" tIns="34275" rIns="68575" bIns="34275" anchor="ctr" anchorCtr="0">
            <a:noAutofit/>
          </a:bodyPr>
          <a:lstStyle>
            <a:lvl1pPr marL="457200" lvl="0" indent="-228600" rtl="0">
              <a:lnSpc>
                <a:spcPct val="100000"/>
              </a:lnSpc>
              <a:spcBef>
                <a:spcPts val="500"/>
              </a:spcBef>
              <a:spcAft>
                <a:spcPts val="0"/>
              </a:spcAft>
              <a:buSzPts val="2400"/>
              <a:buNone/>
              <a:defRPr/>
            </a:lvl1pPr>
          </a:lstStyle>
          <a:p>
            <a:endParaRPr/>
          </a:p>
        </p:txBody>
      </p:sp>
      <p:sp>
        <p:nvSpPr>
          <p:cNvPr id="123" name="Google Shape;123;p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_HEADER_2">
  <p:cSld name="SECTION_HEADER_2">
    <p:bg>
      <p:bgPr>
        <a:solidFill>
          <a:schemeClr val="dk1"/>
        </a:solidFill>
        <a:effectLst/>
      </p:bgPr>
    </p:bg>
    <p:spTree>
      <p:nvGrpSpPr>
        <p:cNvPr id="1" name="Shape 124"/>
        <p:cNvGrpSpPr/>
        <p:nvPr/>
      </p:nvGrpSpPr>
      <p:grpSpPr>
        <a:xfrm>
          <a:off x="0" y="0"/>
          <a:ext cx="0" cy="0"/>
          <a:chOff x="0" y="0"/>
          <a:chExt cx="0" cy="0"/>
        </a:xfrm>
      </p:grpSpPr>
      <p:grpSp>
        <p:nvGrpSpPr>
          <p:cNvPr id="125" name="Google Shape;125;p16"/>
          <p:cNvGrpSpPr/>
          <p:nvPr/>
        </p:nvGrpSpPr>
        <p:grpSpPr>
          <a:xfrm>
            <a:off x="146769" y="3406"/>
            <a:ext cx="1233215" cy="1384535"/>
            <a:chOff x="146769" y="3406"/>
            <a:chExt cx="1233215" cy="1384535"/>
          </a:xfrm>
        </p:grpSpPr>
        <p:grpSp>
          <p:nvGrpSpPr>
            <p:cNvPr id="126" name="Google Shape;126;p16"/>
            <p:cNvGrpSpPr/>
            <p:nvPr/>
          </p:nvGrpSpPr>
          <p:grpSpPr>
            <a:xfrm>
              <a:off x="1063183" y="3406"/>
              <a:ext cx="316800" cy="688513"/>
              <a:chOff x="1063183" y="3406"/>
              <a:chExt cx="316800" cy="688513"/>
            </a:xfrm>
          </p:grpSpPr>
          <p:sp>
            <p:nvSpPr>
              <p:cNvPr id="127" name="Google Shape;127;p16"/>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16"/>
            <p:cNvGrpSpPr/>
            <p:nvPr/>
          </p:nvGrpSpPr>
          <p:grpSpPr>
            <a:xfrm>
              <a:off x="604976" y="3406"/>
              <a:ext cx="316800" cy="1036524"/>
              <a:chOff x="604976" y="3406"/>
              <a:chExt cx="316800" cy="1036524"/>
            </a:xfrm>
          </p:grpSpPr>
          <p:sp>
            <p:nvSpPr>
              <p:cNvPr id="130" name="Google Shape;130;p16"/>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16"/>
            <p:cNvGrpSpPr/>
            <p:nvPr/>
          </p:nvGrpSpPr>
          <p:grpSpPr>
            <a:xfrm>
              <a:off x="146769" y="3406"/>
              <a:ext cx="316800" cy="1384535"/>
              <a:chOff x="146769" y="3406"/>
              <a:chExt cx="316800" cy="1384535"/>
            </a:xfrm>
          </p:grpSpPr>
          <p:sp>
            <p:nvSpPr>
              <p:cNvPr id="134" name="Google Shape;134;p16"/>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 name="Google Shape;138;p16"/>
          <p:cNvGrpSpPr/>
          <p:nvPr/>
        </p:nvGrpSpPr>
        <p:grpSpPr>
          <a:xfrm>
            <a:off x="6775084" y="2904008"/>
            <a:ext cx="2186148" cy="2239500"/>
            <a:chOff x="6775084" y="2904008"/>
            <a:chExt cx="2186148" cy="2239500"/>
          </a:xfrm>
        </p:grpSpPr>
        <p:grpSp>
          <p:nvGrpSpPr>
            <p:cNvPr id="139" name="Google Shape;139;p16"/>
            <p:cNvGrpSpPr/>
            <p:nvPr/>
          </p:nvGrpSpPr>
          <p:grpSpPr>
            <a:xfrm>
              <a:off x="6775084" y="4253708"/>
              <a:ext cx="409500" cy="889800"/>
              <a:chOff x="6775084" y="4253708"/>
              <a:chExt cx="409500" cy="889800"/>
            </a:xfrm>
          </p:grpSpPr>
          <p:sp>
            <p:nvSpPr>
              <p:cNvPr id="140" name="Google Shape;140;p16"/>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6"/>
            <p:cNvGrpSpPr/>
            <p:nvPr/>
          </p:nvGrpSpPr>
          <p:grpSpPr>
            <a:xfrm>
              <a:off x="7367299" y="3804008"/>
              <a:ext cx="409500" cy="1339500"/>
              <a:chOff x="7367299" y="3804008"/>
              <a:chExt cx="409500" cy="1339500"/>
            </a:xfrm>
          </p:grpSpPr>
          <p:sp>
            <p:nvSpPr>
              <p:cNvPr id="143" name="Google Shape;143;p16"/>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16"/>
            <p:cNvGrpSpPr/>
            <p:nvPr/>
          </p:nvGrpSpPr>
          <p:grpSpPr>
            <a:xfrm>
              <a:off x="7959516" y="3354008"/>
              <a:ext cx="409500" cy="1789500"/>
              <a:chOff x="7959516" y="3354008"/>
              <a:chExt cx="409500" cy="1789500"/>
            </a:xfrm>
          </p:grpSpPr>
          <p:sp>
            <p:nvSpPr>
              <p:cNvPr id="147" name="Google Shape;147;p16"/>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6"/>
            <p:cNvGrpSpPr/>
            <p:nvPr/>
          </p:nvGrpSpPr>
          <p:grpSpPr>
            <a:xfrm>
              <a:off x="8551731" y="2904008"/>
              <a:ext cx="409500" cy="2239500"/>
              <a:chOff x="8551731" y="2904008"/>
              <a:chExt cx="409500" cy="2239500"/>
            </a:xfrm>
          </p:grpSpPr>
          <p:sp>
            <p:nvSpPr>
              <p:cNvPr id="152" name="Google Shape;152;p16"/>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7" name="Google Shape;157;p16"/>
          <p:cNvSpPr txBox="1">
            <a:spLocks noGrp="1"/>
          </p:cNvSpPr>
          <p:nvPr>
            <p:ph type="title"/>
          </p:nvPr>
        </p:nvSpPr>
        <p:spPr>
          <a:xfrm>
            <a:off x="824000" y="1613825"/>
            <a:ext cx="5857800" cy="1872900"/>
          </a:xfrm>
          <a:prstGeom prst="rect">
            <a:avLst/>
          </a:prstGeom>
        </p:spPr>
        <p:txBody>
          <a:bodyPr spcFirstLastPara="1" wrap="square" lIns="68575" tIns="34275" rIns="68575" bIns="3427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58" name="Google Shape;158;p16"/>
          <p:cNvSpPr txBox="1">
            <a:spLocks noGrp="1"/>
          </p:cNvSpPr>
          <p:nvPr>
            <p:ph type="sldNum" idx="12"/>
          </p:nvPr>
        </p:nvSpPr>
        <p:spPr>
          <a:xfrm>
            <a:off x="8451046" y="4736976"/>
            <a:ext cx="548700" cy="393600"/>
          </a:xfrm>
          <a:prstGeom prst="rect">
            <a:avLst/>
          </a:prstGeom>
        </p:spPr>
        <p:txBody>
          <a:bodyPr spcFirstLastPara="1" wrap="square" lIns="68575" tIns="34275" rIns="68575" bIns="342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3000"/>
              <a:buFont typeface="Century Gothic"/>
              <a:buNone/>
              <a:defRPr sz="3000" b="1"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 name="Google Shape;24;p3"/>
          <p:cNvSpPr txBox="1">
            <a:spLocks noGrp="1"/>
          </p:cNvSpPr>
          <p:nvPr>
            <p:ph type="body" idx="1"/>
          </p:nvPr>
        </p:nvSpPr>
        <p:spPr>
          <a:xfrm>
            <a:off x="457200" y="1143001"/>
            <a:ext cx="8229600" cy="30861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14000"/>
              </a:lnSpc>
              <a:spcBef>
                <a:spcPts val="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1pPr>
            <a:lvl2pPr marL="914400" marR="0" lvl="1" indent="-361950" algn="l" rtl="0">
              <a:lnSpc>
                <a:spcPct val="114000"/>
              </a:lnSpc>
              <a:spcBef>
                <a:spcPts val="900"/>
              </a:spcBef>
              <a:spcAft>
                <a:spcPts val="0"/>
              </a:spcAft>
              <a:buClr>
                <a:schemeClr val="dk1"/>
              </a:buClr>
              <a:buSzPts val="2100"/>
              <a:buFont typeface="Arial"/>
              <a:buChar char="–"/>
              <a:defRPr sz="2100" b="0" i="0" u="none" strike="noStrike" cap="none">
                <a:solidFill>
                  <a:schemeClr val="dk1"/>
                </a:solidFill>
                <a:latin typeface="Corbel"/>
                <a:ea typeface="Corbel"/>
                <a:cs typeface="Corbel"/>
                <a:sym typeface="Corbel"/>
              </a:defRPr>
            </a:lvl2pPr>
            <a:lvl3pPr marL="1371600" marR="0" lvl="2" indent="-342900" algn="l" rtl="0">
              <a:lnSpc>
                <a:spcPct val="114000"/>
              </a:lnSpc>
              <a:spcBef>
                <a:spcPts val="9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23850" algn="l" rtl="0">
              <a:lnSpc>
                <a:spcPct val="114000"/>
              </a:lnSpc>
              <a:spcBef>
                <a:spcPts val="9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4pPr>
            <a:lvl5pPr marL="2286000" marR="0" lvl="4" indent="-323850" algn="l" rtl="0">
              <a:lnSpc>
                <a:spcPct val="114000"/>
              </a:lnSpc>
              <a:spcBef>
                <a:spcPts val="9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5pPr>
            <a:lvl6pPr marL="2743200" marR="0" lvl="5" indent="-323850" algn="l" rtl="0">
              <a:spcBef>
                <a:spcPts val="9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9pPr>
          </a:lstStyle>
          <a:p>
            <a:endParaRPr/>
          </a:p>
        </p:txBody>
      </p:sp>
      <p:sp>
        <p:nvSpPr>
          <p:cNvPr id="25" name="Google Shape;25;p3"/>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26" name="Google Shape;26;p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27" name="Google Shape;27;p3"/>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A91"/>
                </a:solidFill>
                <a:latin typeface="Corbel"/>
                <a:ea typeface="Corbel"/>
                <a:cs typeface="Corbel"/>
                <a:sym typeface="Corbel"/>
              </a:defRPr>
            </a:lvl1pPr>
            <a:lvl2pPr marL="0" marR="0" lvl="1" indent="0" algn="r" rtl="0">
              <a:spcBef>
                <a:spcPts val="0"/>
              </a:spcBef>
              <a:buNone/>
              <a:defRPr sz="900" b="0" i="0" u="none" strike="noStrike" cap="none">
                <a:solidFill>
                  <a:srgbClr val="888A91"/>
                </a:solidFill>
                <a:latin typeface="Corbel"/>
                <a:ea typeface="Corbel"/>
                <a:cs typeface="Corbel"/>
                <a:sym typeface="Corbel"/>
              </a:defRPr>
            </a:lvl2pPr>
            <a:lvl3pPr marL="0" marR="0" lvl="2" indent="0" algn="r" rtl="0">
              <a:spcBef>
                <a:spcPts val="0"/>
              </a:spcBef>
              <a:buNone/>
              <a:defRPr sz="900" b="0" i="0" u="none" strike="noStrike" cap="none">
                <a:solidFill>
                  <a:srgbClr val="888A91"/>
                </a:solidFill>
                <a:latin typeface="Corbel"/>
                <a:ea typeface="Corbel"/>
                <a:cs typeface="Corbel"/>
                <a:sym typeface="Corbel"/>
              </a:defRPr>
            </a:lvl3pPr>
            <a:lvl4pPr marL="0" marR="0" lvl="3" indent="0" algn="r" rtl="0">
              <a:spcBef>
                <a:spcPts val="0"/>
              </a:spcBef>
              <a:buNone/>
              <a:defRPr sz="900" b="0" i="0" u="none" strike="noStrike" cap="none">
                <a:solidFill>
                  <a:srgbClr val="888A91"/>
                </a:solidFill>
                <a:latin typeface="Corbel"/>
                <a:ea typeface="Corbel"/>
                <a:cs typeface="Corbel"/>
                <a:sym typeface="Corbel"/>
              </a:defRPr>
            </a:lvl4pPr>
            <a:lvl5pPr marL="0" marR="0" lvl="4" indent="0" algn="r" rtl="0">
              <a:spcBef>
                <a:spcPts val="0"/>
              </a:spcBef>
              <a:buNone/>
              <a:defRPr sz="900" b="0" i="0" u="none" strike="noStrike" cap="none">
                <a:solidFill>
                  <a:srgbClr val="888A91"/>
                </a:solidFill>
                <a:latin typeface="Corbel"/>
                <a:ea typeface="Corbel"/>
                <a:cs typeface="Corbel"/>
                <a:sym typeface="Corbel"/>
              </a:defRPr>
            </a:lvl5pPr>
            <a:lvl6pPr marL="0" marR="0" lvl="5" indent="0" algn="r" rtl="0">
              <a:spcBef>
                <a:spcPts val="0"/>
              </a:spcBef>
              <a:buNone/>
              <a:defRPr sz="900" b="0" i="0" u="none" strike="noStrike" cap="none">
                <a:solidFill>
                  <a:srgbClr val="888A91"/>
                </a:solidFill>
                <a:latin typeface="Corbel"/>
                <a:ea typeface="Corbel"/>
                <a:cs typeface="Corbel"/>
                <a:sym typeface="Corbel"/>
              </a:defRPr>
            </a:lvl6pPr>
            <a:lvl7pPr marL="0" marR="0" lvl="6" indent="0" algn="r" rtl="0">
              <a:spcBef>
                <a:spcPts val="0"/>
              </a:spcBef>
              <a:buNone/>
              <a:defRPr sz="900" b="0" i="0" u="none" strike="noStrike" cap="none">
                <a:solidFill>
                  <a:srgbClr val="888A91"/>
                </a:solidFill>
                <a:latin typeface="Corbel"/>
                <a:ea typeface="Corbel"/>
                <a:cs typeface="Corbel"/>
                <a:sym typeface="Corbel"/>
              </a:defRPr>
            </a:lvl7pPr>
            <a:lvl8pPr marL="0" marR="0" lvl="7" indent="0" algn="r" rtl="0">
              <a:spcBef>
                <a:spcPts val="0"/>
              </a:spcBef>
              <a:buNone/>
              <a:defRPr sz="900" b="0" i="0" u="none" strike="noStrike" cap="none">
                <a:solidFill>
                  <a:srgbClr val="888A91"/>
                </a:solidFill>
                <a:latin typeface="Corbel"/>
                <a:ea typeface="Corbel"/>
                <a:cs typeface="Corbel"/>
                <a:sym typeface="Corbel"/>
              </a:defRPr>
            </a:lvl8pPr>
            <a:lvl9pPr marL="0" marR="0" lvl="8" indent="0" algn="r" rtl="0">
              <a:spcBef>
                <a:spcPts val="0"/>
              </a:spcBef>
              <a:buNone/>
              <a:defRPr sz="900" b="0" i="0" u="none" strike="noStrike" cap="none">
                <a:solidFill>
                  <a:srgbClr val="888A9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3"/>
          <p:cNvSpPr/>
          <p:nvPr/>
        </p:nvSpPr>
        <p:spPr>
          <a:xfrm>
            <a:off x="0" y="4457700"/>
            <a:ext cx="9144000" cy="6858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pic>
        <p:nvPicPr>
          <p:cNvPr id="29" name="Google Shape;29;p3" descr="C:\Users\dmord\Downloads\ubc_signature_desktop_publishing_package\Desktop Publishing Files\1_2016_UBCStandard_signature\C_Reverse\1_2016_UBCStandard_Signature_ReverseRGB300.png"/>
          <p:cNvPicPr preferRelativeResize="0"/>
          <p:nvPr/>
        </p:nvPicPr>
        <p:blipFill rotWithShape="1">
          <a:blip r:embed="rId2">
            <a:alphaModFix/>
          </a:blip>
          <a:srcRect/>
          <a:stretch/>
        </p:blipFill>
        <p:spPr>
          <a:xfrm>
            <a:off x="304801" y="4600153"/>
            <a:ext cx="4949826" cy="4861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533400" y="1085851"/>
            <a:ext cx="7772400" cy="10215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Clr>
                <a:schemeClr val="dk1"/>
              </a:buClr>
              <a:buSzPts val="3000"/>
              <a:buFont typeface="Century Gothic"/>
              <a:buNone/>
              <a:defRPr sz="3000" b="1"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2" name="Google Shape;32;p4"/>
          <p:cNvSpPr txBox="1">
            <a:spLocks noGrp="1"/>
          </p:cNvSpPr>
          <p:nvPr>
            <p:ph type="body" idx="1"/>
          </p:nvPr>
        </p:nvSpPr>
        <p:spPr>
          <a:xfrm>
            <a:off x="533400" y="2171701"/>
            <a:ext cx="7772400" cy="6108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300"/>
              </a:spcBef>
              <a:spcAft>
                <a:spcPts val="0"/>
              </a:spcAft>
              <a:buClr>
                <a:schemeClr val="accent1"/>
              </a:buClr>
              <a:buSzPts val="1500"/>
              <a:buFont typeface="Arial"/>
              <a:buNone/>
              <a:defRPr sz="1500" b="0" i="0" u="none" strike="noStrike" cap="none">
                <a:solidFill>
                  <a:schemeClr val="accent1"/>
                </a:solidFill>
                <a:latin typeface="Corbel"/>
                <a:ea typeface="Corbel"/>
                <a:cs typeface="Corbel"/>
                <a:sym typeface="Corbel"/>
              </a:defRPr>
            </a:lvl1pPr>
            <a:lvl2pPr marL="914400" marR="0" lvl="1" indent="-228600" algn="l" rtl="0">
              <a:spcBef>
                <a:spcPts val="300"/>
              </a:spcBef>
              <a:spcAft>
                <a:spcPts val="0"/>
              </a:spcAft>
              <a:buClr>
                <a:srgbClr val="888A91"/>
              </a:buClr>
              <a:buSzPts val="1400"/>
              <a:buFont typeface="Arial"/>
              <a:buNone/>
              <a:defRPr sz="1400" b="0" i="0" u="none" strike="noStrike" cap="none">
                <a:solidFill>
                  <a:srgbClr val="888A91"/>
                </a:solidFill>
                <a:latin typeface="Corbel"/>
                <a:ea typeface="Corbel"/>
                <a:cs typeface="Corbel"/>
                <a:sym typeface="Corbel"/>
              </a:defRPr>
            </a:lvl2pPr>
            <a:lvl3pPr marL="1371600" marR="0" lvl="2" indent="-228600" algn="l" rtl="0">
              <a:spcBef>
                <a:spcPts val="200"/>
              </a:spcBef>
              <a:spcAft>
                <a:spcPts val="0"/>
              </a:spcAft>
              <a:buClr>
                <a:srgbClr val="888A91"/>
              </a:buClr>
              <a:buSzPts val="1200"/>
              <a:buFont typeface="Arial"/>
              <a:buNone/>
              <a:defRPr sz="1200" b="0" i="0" u="none" strike="noStrike" cap="none">
                <a:solidFill>
                  <a:srgbClr val="888A91"/>
                </a:solidFill>
                <a:latin typeface="Corbel"/>
                <a:ea typeface="Corbel"/>
                <a:cs typeface="Corbel"/>
                <a:sym typeface="Corbel"/>
              </a:defRPr>
            </a:lvl3pPr>
            <a:lvl4pPr marL="1828800" marR="0" lvl="3" indent="-228600" algn="l" rtl="0">
              <a:spcBef>
                <a:spcPts val="200"/>
              </a:spcBef>
              <a:spcAft>
                <a:spcPts val="0"/>
              </a:spcAft>
              <a:buClr>
                <a:srgbClr val="888A91"/>
              </a:buClr>
              <a:buSzPts val="1100"/>
              <a:buFont typeface="Arial"/>
              <a:buNone/>
              <a:defRPr sz="1100" b="0" i="0" u="none" strike="noStrike" cap="none">
                <a:solidFill>
                  <a:srgbClr val="888A91"/>
                </a:solidFill>
                <a:latin typeface="Corbel"/>
                <a:ea typeface="Corbel"/>
                <a:cs typeface="Corbel"/>
                <a:sym typeface="Corbel"/>
              </a:defRPr>
            </a:lvl4pPr>
            <a:lvl5pPr marL="2286000" marR="0" lvl="4" indent="-228600" algn="l" rtl="0">
              <a:spcBef>
                <a:spcPts val="200"/>
              </a:spcBef>
              <a:spcAft>
                <a:spcPts val="0"/>
              </a:spcAft>
              <a:buClr>
                <a:srgbClr val="888A91"/>
              </a:buClr>
              <a:buSzPts val="1100"/>
              <a:buFont typeface="Arial"/>
              <a:buNone/>
              <a:defRPr sz="1100" b="0" i="0" u="none" strike="noStrike" cap="none">
                <a:solidFill>
                  <a:srgbClr val="888A91"/>
                </a:solidFill>
                <a:latin typeface="Corbel"/>
                <a:ea typeface="Corbel"/>
                <a:cs typeface="Corbel"/>
                <a:sym typeface="Corbel"/>
              </a:defRPr>
            </a:lvl5pPr>
            <a:lvl6pPr marL="2743200" marR="0" lvl="5" indent="-228600" algn="l" rtl="0">
              <a:spcBef>
                <a:spcPts val="200"/>
              </a:spcBef>
              <a:spcAft>
                <a:spcPts val="0"/>
              </a:spcAft>
              <a:buClr>
                <a:srgbClr val="888A91"/>
              </a:buClr>
              <a:buSzPts val="1100"/>
              <a:buFont typeface="Arial"/>
              <a:buNone/>
              <a:defRPr sz="1100" b="0" i="0" u="none" strike="noStrike" cap="none">
                <a:solidFill>
                  <a:srgbClr val="888A91"/>
                </a:solidFill>
                <a:latin typeface="Corbel"/>
                <a:ea typeface="Corbel"/>
                <a:cs typeface="Corbel"/>
                <a:sym typeface="Corbel"/>
              </a:defRPr>
            </a:lvl6pPr>
            <a:lvl7pPr marL="3200400" marR="0" lvl="6" indent="-228600" algn="l" rtl="0">
              <a:spcBef>
                <a:spcPts val="200"/>
              </a:spcBef>
              <a:spcAft>
                <a:spcPts val="0"/>
              </a:spcAft>
              <a:buClr>
                <a:srgbClr val="888A91"/>
              </a:buClr>
              <a:buSzPts val="1100"/>
              <a:buFont typeface="Arial"/>
              <a:buNone/>
              <a:defRPr sz="1100" b="0" i="0" u="none" strike="noStrike" cap="none">
                <a:solidFill>
                  <a:srgbClr val="888A91"/>
                </a:solidFill>
                <a:latin typeface="Corbel"/>
                <a:ea typeface="Corbel"/>
                <a:cs typeface="Corbel"/>
                <a:sym typeface="Corbel"/>
              </a:defRPr>
            </a:lvl7pPr>
            <a:lvl8pPr marL="3657600" marR="0" lvl="7" indent="-228600" algn="l" rtl="0">
              <a:spcBef>
                <a:spcPts val="200"/>
              </a:spcBef>
              <a:spcAft>
                <a:spcPts val="0"/>
              </a:spcAft>
              <a:buClr>
                <a:srgbClr val="888A91"/>
              </a:buClr>
              <a:buSzPts val="1100"/>
              <a:buFont typeface="Arial"/>
              <a:buNone/>
              <a:defRPr sz="1100" b="0" i="0" u="none" strike="noStrike" cap="none">
                <a:solidFill>
                  <a:srgbClr val="888A91"/>
                </a:solidFill>
                <a:latin typeface="Corbel"/>
                <a:ea typeface="Corbel"/>
                <a:cs typeface="Corbel"/>
                <a:sym typeface="Corbel"/>
              </a:defRPr>
            </a:lvl8pPr>
            <a:lvl9pPr marL="4114800" marR="0" lvl="8" indent="-228600" algn="l" rtl="0">
              <a:spcBef>
                <a:spcPts val="200"/>
              </a:spcBef>
              <a:spcAft>
                <a:spcPts val="0"/>
              </a:spcAft>
              <a:buClr>
                <a:srgbClr val="888A91"/>
              </a:buClr>
              <a:buSzPts val="1100"/>
              <a:buFont typeface="Arial"/>
              <a:buNone/>
              <a:defRPr sz="1100" b="0" i="0" u="none" strike="noStrike" cap="none">
                <a:solidFill>
                  <a:srgbClr val="888A91"/>
                </a:solidFill>
                <a:latin typeface="Corbel"/>
                <a:ea typeface="Corbel"/>
                <a:cs typeface="Corbel"/>
                <a:sym typeface="Corbel"/>
              </a:defRPr>
            </a:lvl9pPr>
          </a:lstStyle>
          <a:p>
            <a:endParaRPr/>
          </a:p>
        </p:txBody>
      </p:sp>
      <p:sp>
        <p:nvSpPr>
          <p:cNvPr id="33" name="Google Shape;33;p4"/>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34" name="Google Shape;34;p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35" name="Google Shape;35;p4"/>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A91"/>
                </a:solidFill>
                <a:latin typeface="Corbel"/>
                <a:ea typeface="Corbel"/>
                <a:cs typeface="Corbel"/>
                <a:sym typeface="Corbel"/>
              </a:defRPr>
            </a:lvl1pPr>
            <a:lvl2pPr marL="0" marR="0" lvl="1" indent="0" algn="r" rtl="0">
              <a:spcBef>
                <a:spcPts val="0"/>
              </a:spcBef>
              <a:buNone/>
              <a:defRPr sz="900" b="0" i="0" u="none" strike="noStrike" cap="none">
                <a:solidFill>
                  <a:srgbClr val="888A91"/>
                </a:solidFill>
                <a:latin typeface="Corbel"/>
                <a:ea typeface="Corbel"/>
                <a:cs typeface="Corbel"/>
                <a:sym typeface="Corbel"/>
              </a:defRPr>
            </a:lvl2pPr>
            <a:lvl3pPr marL="0" marR="0" lvl="2" indent="0" algn="r" rtl="0">
              <a:spcBef>
                <a:spcPts val="0"/>
              </a:spcBef>
              <a:buNone/>
              <a:defRPr sz="900" b="0" i="0" u="none" strike="noStrike" cap="none">
                <a:solidFill>
                  <a:srgbClr val="888A91"/>
                </a:solidFill>
                <a:latin typeface="Corbel"/>
                <a:ea typeface="Corbel"/>
                <a:cs typeface="Corbel"/>
                <a:sym typeface="Corbel"/>
              </a:defRPr>
            </a:lvl3pPr>
            <a:lvl4pPr marL="0" marR="0" lvl="3" indent="0" algn="r" rtl="0">
              <a:spcBef>
                <a:spcPts val="0"/>
              </a:spcBef>
              <a:buNone/>
              <a:defRPr sz="900" b="0" i="0" u="none" strike="noStrike" cap="none">
                <a:solidFill>
                  <a:srgbClr val="888A91"/>
                </a:solidFill>
                <a:latin typeface="Corbel"/>
                <a:ea typeface="Corbel"/>
                <a:cs typeface="Corbel"/>
                <a:sym typeface="Corbel"/>
              </a:defRPr>
            </a:lvl4pPr>
            <a:lvl5pPr marL="0" marR="0" lvl="4" indent="0" algn="r" rtl="0">
              <a:spcBef>
                <a:spcPts val="0"/>
              </a:spcBef>
              <a:buNone/>
              <a:defRPr sz="900" b="0" i="0" u="none" strike="noStrike" cap="none">
                <a:solidFill>
                  <a:srgbClr val="888A91"/>
                </a:solidFill>
                <a:latin typeface="Corbel"/>
                <a:ea typeface="Corbel"/>
                <a:cs typeface="Corbel"/>
                <a:sym typeface="Corbel"/>
              </a:defRPr>
            </a:lvl5pPr>
            <a:lvl6pPr marL="0" marR="0" lvl="5" indent="0" algn="r" rtl="0">
              <a:spcBef>
                <a:spcPts val="0"/>
              </a:spcBef>
              <a:buNone/>
              <a:defRPr sz="900" b="0" i="0" u="none" strike="noStrike" cap="none">
                <a:solidFill>
                  <a:srgbClr val="888A91"/>
                </a:solidFill>
                <a:latin typeface="Corbel"/>
                <a:ea typeface="Corbel"/>
                <a:cs typeface="Corbel"/>
                <a:sym typeface="Corbel"/>
              </a:defRPr>
            </a:lvl6pPr>
            <a:lvl7pPr marL="0" marR="0" lvl="6" indent="0" algn="r" rtl="0">
              <a:spcBef>
                <a:spcPts val="0"/>
              </a:spcBef>
              <a:buNone/>
              <a:defRPr sz="900" b="0" i="0" u="none" strike="noStrike" cap="none">
                <a:solidFill>
                  <a:srgbClr val="888A91"/>
                </a:solidFill>
                <a:latin typeface="Corbel"/>
                <a:ea typeface="Corbel"/>
                <a:cs typeface="Corbel"/>
                <a:sym typeface="Corbel"/>
              </a:defRPr>
            </a:lvl7pPr>
            <a:lvl8pPr marL="0" marR="0" lvl="7" indent="0" algn="r" rtl="0">
              <a:spcBef>
                <a:spcPts val="0"/>
              </a:spcBef>
              <a:buNone/>
              <a:defRPr sz="900" b="0" i="0" u="none" strike="noStrike" cap="none">
                <a:solidFill>
                  <a:srgbClr val="888A91"/>
                </a:solidFill>
                <a:latin typeface="Corbel"/>
                <a:ea typeface="Corbel"/>
                <a:cs typeface="Corbel"/>
                <a:sym typeface="Corbel"/>
              </a:defRPr>
            </a:lvl8pPr>
            <a:lvl9pPr marL="0" marR="0" lvl="8" indent="0" algn="r" rtl="0">
              <a:spcBef>
                <a:spcPts val="0"/>
              </a:spcBef>
              <a:buNone/>
              <a:defRPr sz="900" b="0" i="0" u="none" strike="noStrike" cap="none">
                <a:solidFill>
                  <a:srgbClr val="888A9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4"/>
          <p:cNvSpPr/>
          <p:nvPr/>
        </p:nvSpPr>
        <p:spPr>
          <a:xfrm>
            <a:off x="0" y="4457700"/>
            <a:ext cx="9144000" cy="6858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pic>
        <p:nvPicPr>
          <p:cNvPr id="37" name="Google Shape;37;p4" descr="C:\Users\dmord\Downloads\ubc_signature_desktop_publishing_package\Desktop Publishing Files\1_2016_UBCStandard_signature\C_Reverse\1_2016_UBCStandard_Signature_ReverseRGB300.png"/>
          <p:cNvPicPr preferRelativeResize="0"/>
          <p:nvPr/>
        </p:nvPicPr>
        <p:blipFill rotWithShape="1">
          <a:blip r:embed="rId2">
            <a:alphaModFix/>
          </a:blip>
          <a:srcRect/>
          <a:stretch/>
        </p:blipFill>
        <p:spPr>
          <a:xfrm>
            <a:off x="304801" y="4600153"/>
            <a:ext cx="4949826" cy="486197"/>
          </a:xfrm>
          <a:prstGeom prst="rect">
            <a:avLst/>
          </a:prstGeom>
          <a:noFill/>
          <a:ln>
            <a:noFill/>
          </a:ln>
        </p:spPr>
      </p:pic>
      <p:pic>
        <p:nvPicPr>
          <p:cNvPr id="38" name="Google Shape;38;p4"/>
          <p:cNvPicPr preferRelativeResize="0"/>
          <p:nvPr/>
        </p:nvPicPr>
        <p:blipFill rotWithShape="1">
          <a:blip r:embed="rId3">
            <a:alphaModFix/>
          </a:blip>
          <a:srcRect b="29"/>
          <a:stretch/>
        </p:blipFill>
        <p:spPr>
          <a:xfrm>
            <a:off x="8230510" y="1"/>
            <a:ext cx="913490" cy="8489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3000"/>
              <a:buFont typeface="Century Gothic"/>
              <a:buNone/>
              <a:defRPr sz="3000" b="1"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1" name="Google Shape;41;p5"/>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chemeClr val="dk1"/>
              </a:buClr>
              <a:buSzPts val="2100"/>
              <a:buFont typeface="Arial"/>
              <a:buChar char="•"/>
              <a:defRPr sz="2100" b="0" i="0" u="none" strike="noStrike" cap="none">
                <a:solidFill>
                  <a:schemeClr val="dk1"/>
                </a:solidFill>
                <a:latin typeface="Corbel"/>
                <a:ea typeface="Corbel"/>
                <a:cs typeface="Corbel"/>
                <a:sym typeface="Corbel"/>
              </a:defRPr>
            </a:lvl1pPr>
            <a:lvl2pPr marL="914400" marR="0" lvl="1" indent="-342900" algn="l" rtl="0">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5pPr>
            <a:lvl6pPr marL="2743200" marR="0" lvl="5"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6pPr>
            <a:lvl7pPr marL="3200400" marR="0" lvl="6"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7pPr>
            <a:lvl8pPr marL="3657600" marR="0" lvl="7"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8pPr>
            <a:lvl9pPr marL="4114800" marR="0" lvl="8"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42" name="Google Shape;42;p5"/>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chemeClr val="dk1"/>
              </a:buClr>
              <a:buSzPts val="2100"/>
              <a:buFont typeface="Arial"/>
              <a:buChar char="•"/>
              <a:defRPr sz="2100" b="0" i="0" u="none" strike="noStrike" cap="none">
                <a:solidFill>
                  <a:schemeClr val="dk1"/>
                </a:solidFill>
                <a:latin typeface="Corbel"/>
                <a:ea typeface="Corbel"/>
                <a:cs typeface="Corbel"/>
                <a:sym typeface="Corbel"/>
              </a:defRPr>
            </a:lvl1pPr>
            <a:lvl2pPr marL="914400" marR="0" lvl="1" indent="-342900" algn="l" rtl="0">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5pPr>
            <a:lvl6pPr marL="2743200" marR="0" lvl="5"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6pPr>
            <a:lvl7pPr marL="3200400" marR="0" lvl="6"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7pPr>
            <a:lvl8pPr marL="3657600" marR="0" lvl="7"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8pPr>
            <a:lvl9pPr marL="4114800" marR="0" lvl="8"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43" name="Google Shape;43;p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44" name="Google Shape;44;p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45" name="Google Shape;45;p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A91"/>
                </a:solidFill>
                <a:latin typeface="Corbel"/>
                <a:ea typeface="Corbel"/>
                <a:cs typeface="Corbel"/>
                <a:sym typeface="Corbel"/>
              </a:defRPr>
            </a:lvl1pPr>
            <a:lvl2pPr marL="0" marR="0" lvl="1" indent="0" algn="r" rtl="0">
              <a:spcBef>
                <a:spcPts val="0"/>
              </a:spcBef>
              <a:buNone/>
              <a:defRPr sz="900" b="0" i="0" u="none" strike="noStrike" cap="none">
                <a:solidFill>
                  <a:srgbClr val="888A91"/>
                </a:solidFill>
                <a:latin typeface="Corbel"/>
                <a:ea typeface="Corbel"/>
                <a:cs typeface="Corbel"/>
                <a:sym typeface="Corbel"/>
              </a:defRPr>
            </a:lvl2pPr>
            <a:lvl3pPr marL="0" marR="0" lvl="2" indent="0" algn="r" rtl="0">
              <a:spcBef>
                <a:spcPts val="0"/>
              </a:spcBef>
              <a:buNone/>
              <a:defRPr sz="900" b="0" i="0" u="none" strike="noStrike" cap="none">
                <a:solidFill>
                  <a:srgbClr val="888A91"/>
                </a:solidFill>
                <a:latin typeface="Corbel"/>
                <a:ea typeface="Corbel"/>
                <a:cs typeface="Corbel"/>
                <a:sym typeface="Corbel"/>
              </a:defRPr>
            </a:lvl3pPr>
            <a:lvl4pPr marL="0" marR="0" lvl="3" indent="0" algn="r" rtl="0">
              <a:spcBef>
                <a:spcPts val="0"/>
              </a:spcBef>
              <a:buNone/>
              <a:defRPr sz="900" b="0" i="0" u="none" strike="noStrike" cap="none">
                <a:solidFill>
                  <a:srgbClr val="888A91"/>
                </a:solidFill>
                <a:latin typeface="Corbel"/>
                <a:ea typeface="Corbel"/>
                <a:cs typeface="Corbel"/>
                <a:sym typeface="Corbel"/>
              </a:defRPr>
            </a:lvl4pPr>
            <a:lvl5pPr marL="0" marR="0" lvl="4" indent="0" algn="r" rtl="0">
              <a:spcBef>
                <a:spcPts val="0"/>
              </a:spcBef>
              <a:buNone/>
              <a:defRPr sz="900" b="0" i="0" u="none" strike="noStrike" cap="none">
                <a:solidFill>
                  <a:srgbClr val="888A91"/>
                </a:solidFill>
                <a:latin typeface="Corbel"/>
                <a:ea typeface="Corbel"/>
                <a:cs typeface="Corbel"/>
                <a:sym typeface="Corbel"/>
              </a:defRPr>
            </a:lvl5pPr>
            <a:lvl6pPr marL="0" marR="0" lvl="5" indent="0" algn="r" rtl="0">
              <a:spcBef>
                <a:spcPts val="0"/>
              </a:spcBef>
              <a:buNone/>
              <a:defRPr sz="900" b="0" i="0" u="none" strike="noStrike" cap="none">
                <a:solidFill>
                  <a:srgbClr val="888A91"/>
                </a:solidFill>
                <a:latin typeface="Corbel"/>
                <a:ea typeface="Corbel"/>
                <a:cs typeface="Corbel"/>
                <a:sym typeface="Corbel"/>
              </a:defRPr>
            </a:lvl6pPr>
            <a:lvl7pPr marL="0" marR="0" lvl="6" indent="0" algn="r" rtl="0">
              <a:spcBef>
                <a:spcPts val="0"/>
              </a:spcBef>
              <a:buNone/>
              <a:defRPr sz="900" b="0" i="0" u="none" strike="noStrike" cap="none">
                <a:solidFill>
                  <a:srgbClr val="888A91"/>
                </a:solidFill>
                <a:latin typeface="Corbel"/>
                <a:ea typeface="Corbel"/>
                <a:cs typeface="Corbel"/>
                <a:sym typeface="Corbel"/>
              </a:defRPr>
            </a:lvl7pPr>
            <a:lvl8pPr marL="0" marR="0" lvl="7" indent="0" algn="r" rtl="0">
              <a:spcBef>
                <a:spcPts val="0"/>
              </a:spcBef>
              <a:buNone/>
              <a:defRPr sz="900" b="0" i="0" u="none" strike="noStrike" cap="none">
                <a:solidFill>
                  <a:srgbClr val="888A91"/>
                </a:solidFill>
                <a:latin typeface="Corbel"/>
                <a:ea typeface="Corbel"/>
                <a:cs typeface="Corbel"/>
                <a:sym typeface="Corbel"/>
              </a:defRPr>
            </a:lvl8pPr>
            <a:lvl9pPr marL="0" marR="0" lvl="8" indent="0" algn="r" rtl="0">
              <a:spcBef>
                <a:spcPts val="0"/>
              </a:spcBef>
              <a:buNone/>
              <a:defRPr sz="900" b="0" i="0" u="none" strike="noStrike" cap="none">
                <a:solidFill>
                  <a:srgbClr val="888A9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5"/>
          <p:cNvSpPr/>
          <p:nvPr/>
        </p:nvSpPr>
        <p:spPr>
          <a:xfrm>
            <a:off x="0" y="4457700"/>
            <a:ext cx="9144000" cy="6858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pic>
        <p:nvPicPr>
          <p:cNvPr id="47" name="Google Shape;47;p5" descr="C:\Users\dmord\Downloads\ubc_signature_desktop_publishing_package\Desktop Publishing Files\1_2016_UBCStandard_signature\C_Reverse\1_2016_UBCStandard_Signature_ReverseRGB300.png"/>
          <p:cNvPicPr preferRelativeResize="0"/>
          <p:nvPr/>
        </p:nvPicPr>
        <p:blipFill rotWithShape="1">
          <a:blip r:embed="rId2">
            <a:alphaModFix/>
          </a:blip>
          <a:srcRect/>
          <a:stretch/>
        </p:blipFill>
        <p:spPr>
          <a:xfrm>
            <a:off x="304801" y="4600153"/>
            <a:ext cx="4949826" cy="4861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3000"/>
              <a:buFont typeface="Century Gothic"/>
              <a:buNone/>
              <a:defRPr sz="3000" b="1"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6"/>
          <p:cNvSpPr txBox="1">
            <a:spLocks noGrp="1"/>
          </p:cNvSpPr>
          <p:nvPr>
            <p:ph type="body" idx="1"/>
          </p:nvPr>
        </p:nvSpPr>
        <p:spPr>
          <a:xfrm>
            <a:off x="457200" y="1371600"/>
            <a:ext cx="4040100" cy="4797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dk1"/>
              </a:buClr>
              <a:buSzPts val="1800"/>
              <a:buFont typeface="Arial"/>
              <a:buNone/>
              <a:defRPr sz="1800" b="1" i="0" u="none" strike="noStrike" cap="none">
                <a:solidFill>
                  <a:schemeClr val="dk1"/>
                </a:solidFill>
                <a:latin typeface="Corbel"/>
                <a:ea typeface="Corbel"/>
                <a:cs typeface="Corbel"/>
                <a:sym typeface="Corbel"/>
              </a:defRPr>
            </a:lvl1pPr>
            <a:lvl2pPr marL="914400" marR="0" lvl="1" indent="-228600" algn="l" rtl="0">
              <a:spcBef>
                <a:spcPts val="300"/>
              </a:spcBef>
              <a:spcAft>
                <a:spcPts val="0"/>
              </a:spcAft>
              <a:buClr>
                <a:schemeClr val="dk1"/>
              </a:buClr>
              <a:buSzPts val="1500"/>
              <a:buFont typeface="Arial"/>
              <a:buNone/>
              <a:defRPr sz="1500" b="1" i="0" u="none" strike="noStrike" cap="none">
                <a:solidFill>
                  <a:schemeClr val="dk1"/>
                </a:solidFill>
                <a:latin typeface="Corbel"/>
                <a:ea typeface="Corbel"/>
                <a:cs typeface="Corbel"/>
                <a:sym typeface="Corbel"/>
              </a:defRPr>
            </a:lvl2pPr>
            <a:lvl3pPr marL="1371600" marR="0" lvl="2" indent="-228600" algn="l" rtl="0">
              <a:spcBef>
                <a:spcPts val="300"/>
              </a:spcBef>
              <a:spcAft>
                <a:spcPts val="0"/>
              </a:spcAft>
              <a:buClr>
                <a:schemeClr val="dk1"/>
              </a:buClr>
              <a:buSzPts val="1400"/>
              <a:buFont typeface="Arial"/>
              <a:buNone/>
              <a:defRPr sz="1400" b="1" i="0" u="none" strike="noStrike" cap="none">
                <a:solidFill>
                  <a:schemeClr val="dk1"/>
                </a:solidFill>
                <a:latin typeface="Corbel"/>
                <a:ea typeface="Corbel"/>
                <a:cs typeface="Corbel"/>
                <a:sym typeface="Corbel"/>
              </a:defRPr>
            </a:lvl3pPr>
            <a:lvl4pPr marL="1828800" marR="0" lvl="3"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4pPr>
            <a:lvl5pPr marL="2286000" marR="0" lvl="4"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5pPr>
            <a:lvl6pPr marL="2743200" marR="0" lvl="5"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6pPr>
            <a:lvl7pPr marL="3200400" marR="0" lvl="6"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7pPr>
            <a:lvl8pPr marL="3657600" marR="0" lvl="7"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8pPr>
            <a:lvl9pPr marL="4114800" marR="0" lvl="8"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9pPr>
          </a:lstStyle>
          <a:p>
            <a:endParaRPr/>
          </a:p>
        </p:txBody>
      </p:sp>
      <p:sp>
        <p:nvSpPr>
          <p:cNvPr id="51" name="Google Shape;51;p6"/>
          <p:cNvSpPr txBox="1">
            <a:spLocks noGrp="1"/>
          </p:cNvSpPr>
          <p:nvPr>
            <p:ph type="body" idx="2"/>
          </p:nvPr>
        </p:nvSpPr>
        <p:spPr>
          <a:xfrm>
            <a:off x="457200" y="2057400"/>
            <a:ext cx="4040100" cy="2286000"/>
          </a:xfrm>
          <a:prstGeom prst="rect">
            <a:avLst/>
          </a:prstGeom>
          <a:noFill/>
          <a:ln>
            <a:noFill/>
          </a:ln>
        </p:spPr>
        <p:txBody>
          <a:bodyPr spcFirstLastPara="1" wrap="square" lIns="68575" tIns="34275" rIns="68575" bIns="34275" anchor="t" anchorCtr="0">
            <a:noAutofit/>
          </a:bodyPr>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3pPr>
            <a:lvl4pPr marL="1828800" marR="0" lvl="3"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4pPr>
            <a:lvl5pPr marL="2286000" marR="0" lvl="4"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5pPr>
            <a:lvl6pPr marL="2743200" marR="0" lvl="5"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6pPr>
            <a:lvl7pPr marL="3200400" marR="0" lvl="6"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7pPr>
            <a:lvl8pPr marL="3657600" marR="0" lvl="7"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8pPr>
            <a:lvl9pPr marL="4114800" marR="0" lvl="8"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52" name="Google Shape;52;p6"/>
          <p:cNvSpPr txBox="1">
            <a:spLocks noGrp="1"/>
          </p:cNvSpPr>
          <p:nvPr>
            <p:ph type="body" idx="3"/>
          </p:nvPr>
        </p:nvSpPr>
        <p:spPr>
          <a:xfrm>
            <a:off x="4645026" y="1371600"/>
            <a:ext cx="4041900" cy="4797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dk1"/>
              </a:buClr>
              <a:buSzPts val="1800"/>
              <a:buFont typeface="Arial"/>
              <a:buNone/>
              <a:defRPr sz="1800" b="1" i="0" u="none" strike="noStrike" cap="none">
                <a:solidFill>
                  <a:schemeClr val="dk1"/>
                </a:solidFill>
                <a:latin typeface="Corbel"/>
                <a:ea typeface="Corbel"/>
                <a:cs typeface="Corbel"/>
                <a:sym typeface="Corbel"/>
              </a:defRPr>
            </a:lvl1pPr>
            <a:lvl2pPr marL="914400" marR="0" lvl="1" indent="-228600" algn="l" rtl="0">
              <a:spcBef>
                <a:spcPts val="300"/>
              </a:spcBef>
              <a:spcAft>
                <a:spcPts val="0"/>
              </a:spcAft>
              <a:buClr>
                <a:schemeClr val="dk1"/>
              </a:buClr>
              <a:buSzPts val="1500"/>
              <a:buFont typeface="Arial"/>
              <a:buNone/>
              <a:defRPr sz="1500" b="1" i="0" u="none" strike="noStrike" cap="none">
                <a:solidFill>
                  <a:schemeClr val="dk1"/>
                </a:solidFill>
                <a:latin typeface="Corbel"/>
                <a:ea typeface="Corbel"/>
                <a:cs typeface="Corbel"/>
                <a:sym typeface="Corbel"/>
              </a:defRPr>
            </a:lvl2pPr>
            <a:lvl3pPr marL="1371600" marR="0" lvl="2" indent="-228600" algn="l" rtl="0">
              <a:spcBef>
                <a:spcPts val="300"/>
              </a:spcBef>
              <a:spcAft>
                <a:spcPts val="0"/>
              </a:spcAft>
              <a:buClr>
                <a:schemeClr val="dk1"/>
              </a:buClr>
              <a:buSzPts val="1400"/>
              <a:buFont typeface="Arial"/>
              <a:buNone/>
              <a:defRPr sz="1400" b="1" i="0" u="none" strike="noStrike" cap="none">
                <a:solidFill>
                  <a:schemeClr val="dk1"/>
                </a:solidFill>
                <a:latin typeface="Corbel"/>
                <a:ea typeface="Corbel"/>
                <a:cs typeface="Corbel"/>
                <a:sym typeface="Corbel"/>
              </a:defRPr>
            </a:lvl3pPr>
            <a:lvl4pPr marL="1828800" marR="0" lvl="3"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4pPr>
            <a:lvl5pPr marL="2286000" marR="0" lvl="4"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5pPr>
            <a:lvl6pPr marL="2743200" marR="0" lvl="5"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6pPr>
            <a:lvl7pPr marL="3200400" marR="0" lvl="6"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7pPr>
            <a:lvl8pPr marL="3657600" marR="0" lvl="7"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8pPr>
            <a:lvl9pPr marL="4114800" marR="0" lvl="8" indent="-228600" algn="l" rtl="0">
              <a:spcBef>
                <a:spcPts val="200"/>
              </a:spcBef>
              <a:spcAft>
                <a:spcPts val="0"/>
              </a:spcAft>
              <a:buClr>
                <a:schemeClr val="dk1"/>
              </a:buClr>
              <a:buSzPts val="1200"/>
              <a:buFont typeface="Arial"/>
              <a:buNone/>
              <a:defRPr sz="1200" b="1" i="0" u="none" strike="noStrike" cap="none">
                <a:solidFill>
                  <a:schemeClr val="dk1"/>
                </a:solidFill>
                <a:latin typeface="Corbel"/>
                <a:ea typeface="Corbel"/>
                <a:cs typeface="Corbel"/>
                <a:sym typeface="Corbel"/>
              </a:defRPr>
            </a:lvl9pPr>
          </a:lstStyle>
          <a:p>
            <a:endParaRPr/>
          </a:p>
        </p:txBody>
      </p:sp>
      <p:sp>
        <p:nvSpPr>
          <p:cNvPr id="53" name="Google Shape;53;p6"/>
          <p:cNvSpPr txBox="1">
            <a:spLocks noGrp="1"/>
          </p:cNvSpPr>
          <p:nvPr>
            <p:ph type="body" idx="4"/>
          </p:nvPr>
        </p:nvSpPr>
        <p:spPr>
          <a:xfrm>
            <a:off x="4645026" y="2057400"/>
            <a:ext cx="4041900" cy="2286000"/>
          </a:xfrm>
          <a:prstGeom prst="rect">
            <a:avLst/>
          </a:prstGeom>
          <a:noFill/>
          <a:ln>
            <a:noFill/>
          </a:ln>
        </p:spPr>
        <p:txBody>
          <a:bodyPr spcFirstLastPara="1" wrap="square" lIns="68575" tIns="34275" rIns="68575" bIns="34275" anchor="t" anchorCtr="0">
            <a:noAutofit/>
          </a:bodyPr>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Corbel"/>
                <a:ea typeface="Corbel"/>
                <a:cs typeface="Corbel"/>
                <a:sym typeface="Corbel"/>
              </a:defRPr>
            </a:lvl3pPr>
            <a:lvl4pPr marL="1828800" marR="0" lvl="3"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4pPr>
            <a:lvl5pPr marL="2286000" marR="0" lvl="4"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5pPr>
            <a:lvl6pPr marL="2743200" marR="0" lvl="5"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6pPr>
            <a:lvl7pPr marL="3200400" marR="0" lvl="6"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7pPr>
            <a:lvl8pPr marL="3657600" marR="0" lvl="7"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8pPr>
            <a:lvl9pPr marL="4114800" marR="0" lvl="8" indent="-304800" algn="l" rtl="0">
              <a:spcBef>
                <a:spcPts val="2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54" name="Google Shape;54;p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55" name="Google Shape;55;p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56" name="Google Shape;56;p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A91"/>
                </a:solidFill>
                <a:latin typeface="Corbel"/>
                <a:ea typeface="Corbel"/>
                <a:cs typeface="Corbel"/>
                <a:sym typeface="Corbel"/>
              </a:defRPr>
            </a:lvl1pPr>
            <a:lvl2pPr marL="0" marR="0" lvl="1" indent="0" algn="r" rtl="0">
              <a:spcBef>
                <a:spcPts val="0"/>
              </a:spcBef>
              <a:buNone/>
              <a:defRPr sz="900" b="0" i="0" u="none" strike="noStrike" cap="none">
                <a:solidFill>
                  <a:srgbClr val="888A91"/>
                </a:solidFill>
                <a:latin typeface="Corbel"/>
                <a:ea typeface="Corbel"/>
                <a:cs typeface="Corbel"/>
                <a:sym typeface="Corbel"/>
              </a:defRPr>
            </a:lvl2pPr>
            <a:lvl3pPr marL="0" marR="0" lvl="2" indent="0" algn="r" rtl="0">
              <a:spcBef>
                <a:spcPts val="0"/>
              </a:spcBef>
              <a:buNone/>
              <a:defRPr sz="900" b="0" i="0" u="none" strike="noStrike" cap="none">
                <a:solidFill>
                  <a:srgbClr val="888A91"/>
                </a:solidFill>
                <a:latin typeface="Corbel"/>
                <a:ea typeface="Corbel"/>
                <a:cs typeface="Corbel"/>
                <a:sym typeface="Corbel"/>
              </a:defRPr>
            </a:lvl3pPr>
            <a:lvl4pPr marL="0" marR="0" lvl="3" indent="0" algn="r" rtl="0">
              <a:spcBef>
                <a:spcPts val="0"/>
              </a:spcBef>
              <a:buNone/>
              <a:defRPr sz="900" b="0" i="0" u="none" strike="noStrike" cap="none">
                <a:solidFill>
                  <a:srgbClr val="888A91"/>
                </a:solidFill>
                <a:latin typeface="Corbel"/>
                <a:ea typeface="Corbel"/>
                <a:cs typeface="Corbel"/>
                <a:sym typeface="Corbel"/>
              </a:defRPr>
            </a:lvl4pPr>
            <a:lvl5pPr marL="0" marR="0" lvl="4" indent="0" algn="r" rtl="0">
              <a:spcBef>
                <a:spcPts val="0"/>
              </a:spcBef>
              <a:buNone/>
              <a:defRPr sz="900" b="0" i="0" u="none" strike="noStrike" cap="none">
                <a:solidFill>
                  <a:srgbClr val="888A91"/>
                </a:solidFill>
                <a:latin typeface="Corbel"/>
                <a:ea typeface="Corbel"/>
                <a:cs typeface="Corbel"/>
                <a:sym typeface="Corbel"/>
              </a:defRPr>
            </a:lvl5pPr>
            <a:lvl6pPr marL="0" marR="0" lvl="5" indent="0" algn="r" rtl="0">
              <a:spcBef>
                <a:spcPts val="0"/>
              </a:spcBef>
              <a:buNone/>
              <a:defRPr sz="900" b="0" i="0" u="none" strike="noStrike" cap="none">
                <a:solidFill>
                  <a:srgbClr val="888A91"/>
                </a:solidFill>
                <a:latin typeface="Corbel"/>
                <a:ea typeface="Corbel"/>
                <a:cs typeface="Corbel"/>
                <a:sym typeface="Corbel"/>
              </a:defRPr>
            </a:lvl6pPr>
            <a:lvl7pPr marL="0" marR="0" lvl="6" indent="0" algn="r" rtl="0">
              <a:spcBef>
                <a:spcPts val="0"/>
              </a:spcBef>
              <a:buNone/>
              <a:defRPr sz="900" b="0" i="0" u="none" strike="noStrike" cap="none">
                <a:solidFill>
                  <a:srgbClr val="888A91"/>
                </a:solidFill>
                <a:latin typeface="Corbel"/>
                <a:ea typeface="Corbel"/>
                <a:cs typeface="Corbel"/>
                <a:sym typeface="Corbel"/>
              </a:defRPr>
            </a:lvl7pPr>
            <a:lvl8pPr marL="0" marR="0" lvl="7" indent="0" algn="r" rtl="0">
              <a:spcBef>
                <a:spcPts val="0"/>
              </a:spcBef>
              <a:buNone/>
              <a:defRPr sz="900" b="0" i="0" u="none" strike="noStrike" cap="none">
                <a:solidFill>
                  <a:srgbClr val="888A91"/>
                </a:solidFill>
                <a:latin typeface="Corbel"/>
                <a:ea typeface="Corbel"/>
                <a:cs typeface="Corbel"/>
                <a:sym typeface="Corbel"/>
              </a:defRPr>
            </a:lvl8pPr>
            <a:lvl9pPr marL="0" marR="0" lvl="8" indent="0" algn="r" rtl="0">
              <a:spcBef>
                <a:spcPts val="0"/>
              </a:spcBef>
              <a:buNone/>
              <a:defRPr sz="900" b="0" i="0" u="none" strike="noStrike" cap="none">
                <a:solidFill>
                  <a:srgbClr val="888A9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6"/>
          <p:cNvSpPr/>
          <p:nvPr/>
        </p:nvSpPr>
        <p:spPr>
          <a:xfrm>
            <a:off x="0" y="4457700"/>
            <a:ext cx="9144000" cy="6858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pic>
        <p:nvPicPr>
          <p:cNvPr id="58" name="Google Shape;58;p6" descr="C:\Users\dmord\Downloads\ubc_signature_desktop_publishing_package\Desktop Publishing Files\1_2016_UBCStandard_signature\C_Reverse\1_2016_UBCStandard_Signature_ReverseRGB300.png"/>
          <p:cNvPicPr preferRelativeResize="0"/>
          <p:nvPr/>
        </p:nvPicPr>
        <p:blipFill rotWithShape="1">
          <a:blip r:embed="rId2">
            <a:alphaModFix/>
          </a:blip>
          <a:srcRect/>
          <a:stretch/>
        </p:blipFill>
        <p:spPr>
          <a:xfrm>
            <a:off x="304801" y="4600153"/>
            <a:ext cx="4949826" cy="4861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3000"/>
              <a:buFont typeface="Century Gothic"/>
              <a:buNone/>
              <a:defRPr sz="3000" b="1"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1" name="Google Shape;61;p7"/>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62" name="Google Shape;62;p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63" name="Google Shape;63;p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A91"/>
                </a:solidFill>
                <a:latin typeface="Corbel"/>
                <a:ea typeface="Corbel"/>
                <a:cs typeface="Corbel"/>
                <a:sym typeface="Corbel"/>
              </a:defRPr>
            </a:lvl1pPr>
            <a:lvl2pPr marL="0" marR="0" lvl="1" indent="0" algn="r" rtl="0">
              <a:spcBef>
                <a:spcPts val="0"/>
              </a:spcBef>
              <a:buNone/>
              <a:defRPr sz="900" b="0" i="0" u="none" strike="noStrike" cap="none">
                <a:solidFill>
                  <a:srgbClr val="888A91"/>
                </a:solidFill>
                <a:latin typeface="Corbel"/>
                <a:ea typeface="Corbel"/>
                <a:cs typeface="Corbel"/>
                <a:sym typeface="Corbel"/>
              </a:defRPr>
            </a:lvl2pPr>
            <a:lvl3pPr marL="0" marR="0" lvl="2" indent="0" algn="r" rtl="0">
              <a:spcBef>
                <a:spcPts val="0"/>
              </a:spcBef>
              <a:buNone/>
              <a:defRPr sz="900" b="0" i="0" u="none" strike="noStrike" cap="none">
                <a:solidFill>
                  <a:srgbClr val="888A91"/>
                </a:solidFill>
                <a:latin typeface="Corbel"/>
                <a:ea typeface="Corbel"/>
                <a:cs typeface="Corbel"/>
                <a:sym typeface="Corbel"/>
              </a:defRPr>
            </a:lvl3pPr>
            <a:lvl4pPr marL="0" marR="0" lvl="3" indent="0" algn="r" rtl="0">
              <a:spcBef>
                <a:spcPts val="0"/>
              </a:spcBef>
              <a:buNone/>
              <a:defRPr sz="900" b="0" i="0" u="none" strike="noStrike" cap="none">
                <a:solidFill>
                  <a:srgbClr val="888A91"/>
                </a:solidFill>
                <a:latin typeface="Corbel"/>
                <a:ea typeface="Corbel"/>
                <a:cs typeface="Corbel"/>
                <a:sym typeface="Corbel"/>
              </a:defRPr>
            </a:lvl4pPr>
            <a:lvl5pPr marL="0" marR="0" lvl="4" indent="0" algn="r" rtl="0">
              <a:spcBef>
                <a:spcPts val="0"/>
              </a:spcBef>
              <a:buNone/>
              <a:defRPr sz="900" b="0" i="0" u="none" strike="noStrike" cap="none">
                <a:solidFill>
                  <a:srgbClr val="888A91"/>
                </a:solidFill>
                <a:latin typeface="Corbel"/>
                <a:ea typeface="Corbel"/>
                <a:cs typeface="Corbel"/>
                <a:sym typeface="Corbel"/>
              </a:defRPr>
            </a:lvl5pPr>
            <a:lvl6pPr marL="0" marR="0" lvl="5" indent="0" algn="r" rtl="0">
              <a:spcBef>
                <a:spcPts val="0"/>
              </a:spcBef>
              <a:buNone/>
              <a:defRPr sz="900" b="0" i="0" u="none" strike="noStrike" cap="none">
                <a:solidFill>
                  <a:srgbClr val="888A91"/>
                </a:solidFill>
                <a:latin typeface="Corbel"/>
                <a:ea typeface="Corbel"/>
                <a:cs typeface="Corbel"/>
                <a:sym typeface="Corbel"/>
              </a:defRPr>
            </a:lvl6pPr>
            <a:lvl7pPr marL="0" marR="0" lvl="6" indent="0" algn="r" rtl="0">
              <a:spcBef>
                <a:spcPts val="0"/>
              </a:spcBef>
              <a:buNone/>
              <a:defRPr sz="900" b="0" i="0" u="none" strike="noStrike" cap="none">
                <a:solidFill>
                  <a:srgbClr val="888A91"/>
                </a:solidFill>
                <a:latin typeface="Corbel"/>
                <a:ea typeface="Corbel"/>
                <a:cs typeface="Corbel"/>
                <a:sym typeface="Corbel"/>
              </a:defRPr>
            </a:lvl7pPr>
            <a:lvl8pPr marL="0" marR="0" lvl="7" indent="0" algn="r" rtl="0">
              <a:spcBef>
                <a:spcPts val="0"/>
              </a:spcBef>
              <a:buNone/>
              <a:defRPr sz="900" b="0" i="0" u="none" strike="noStrike" cap="none">
                <a:solidFill>
                  <a:srgbClr val="888A91"/>
                </a:solidFill>
                <a:latin typeface="Corbel"/>
                <a:ea typeface="Corbel"/>
                <a:cs typeface="Corbel"/>
                <a:sym typeface="Corbel"/>
              </a:defRPr>
            </a:lvl8pPr>
            <a:lvl9pPr marL="0" marR="0" lvl="8" indent="0" algn="r" rtl="0">
              <a:spcBef>
                <a:spcPts val="0"/>
              </a:spcBef>
              <a:buNone/>
              <a:defRPr sz="900" b="0" i="0" u="none" strike="noStrike" cap="none">
                <a:solidFill>
                  <a:srgbClr val="888A9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7"/>
          <p:cNvSpPr/>
          <p:nvPr/>
        </p:nvSpPr>
        <p:spPr>
          <a:xfrm>
            <a:off x="0" y="4457700"/>
            <a:ext cx="9144000" cy="6858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pic>
        <p:nvPicPr>
          <p:cNvPr id="65" name="Google Shape;65;p7" descr="C:\Users\dmord\Downloads\ubc_signature_desktop_publishing_package\Desktop Publishing Files\1_2016_UBCStandard_signature\C_Reverse\1_2016_UBCStandard_Signature_ReverseRGB300.png"/>
          <p:cNvPicPr preferRelativeResize="0"/>
          <p:nvPr/>
        </p:nvPicPr>
        <p:blipFill rotWithShape="1">
          <a:blip r:embed="rId2">
            <a:alphaModFix/>
          </a:blip>
          <a:srcRect/>
          <a:stretch/>
        </p:blipFill>
        <p:spPr>
          <a:xfrm>
            <a:off x="304801" y="4600153"/>
            <a:ext cx="4949826" cy="4861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68" name="Google Shape;68;p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69" name="Google Shape;69;p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A91"/>
                </a:solidFill>
                <a:latin typeface="Corbel"/>
                <a:ea typeface="Corbel"/>
                <a:cs typeface="Corbel"/>
                <a:sym typeface="Corbel"/>
              </a:defRPr>
            </a:lvl1pPr>
            <a:lvl2pPr marL="0" marR="0" lvl="1" indent="0" algn="r" rtl="0">
              <a:spcBef>
                <a:spcPts val="0"/>
              </a:spcBef>
              <a:buNone/>
              <a:defRPr sz="900" b="0" i="0" u="none" strike="noStrike" cap="none">
                <a:solidFill>
                  <a:srgbClr val="888A91"/>
                </a:solidFill>
                <a:latin typeface="Corbel"/>
                <a:ea typeface="Corbel"/>
                <a:cs typeface="Corbel"/>
                <a:sym typeface="Corbel"/>
              </a:defRPr>
            </a:lvl2pPr>
            <a:lvl3pPr marL="0" marR="0" lvl="2" indent="0" algn="r" rtl="0">
              <a:spcBef>
                <a:spcPts val="0"/>
              </a:spcBef>
              <a:buNone/>
              <a:defRPr sz="900" b="0" i="0" u="none" strike="noStrike" cap="none">
                <a:solidFill>
                  <a:srgbClr val="888A91"/>
                </a:solidFill>
                <a:latin typeface="Corbel"/>
                <a:ea typeface="Corbel"/>
                <a:cs typeface="Corbel"/>
                <a:sym typeface="Corbel"/>
              </a:defRPr>
            </a:lvl3pPr>
            <a:lvl4pPr marL="0" marR="0" lvl="3" indent="0" algn="r" rtl="0">
              <a:spcBef>
                <a:spcPts val="0"/>
              </a:spcBef>
              <a:buNone/>
              <a:defRPr sz="900" b="0" i="0" u="none" strike="noStrike" cap="none">
                <a:solidFill>
                  <a:srgbClr val="888A91"/>
                </a:solidFill>
                <a:latin typeface="Corbel"/>
                <a:ea typeface="Corbel"/>
                <a:cs typeface="Corbel"/>
                <a:sym typeface="Corbel"/>
              </a:defRPr>
            </a:lvl4pPr>
            <a:lvl5pPr marL="0" marR="0" lvl="4" indent="0" algn="r" rtl="0">
              <a:spcBef>
                <a:spcPts val="0"/>
              </a:spcBef>
              <a:buNone/>
              <a:defRPr sz="900" b="0" i="0" u="none" strike="noStrike" cap="none">
                <a:solidFill>
                  <a:srgbClr val="888A91"/>
                </a:solidFill>
                <a:latin typeface="Corbel"/>
                <a:ea typeface="Corbel"/>
                <a:cs typeface="Corbel"/>
                <a:sym typeface="Corbel"/>
              </a:defRPr>
            </a:lvl5pPr>
            <a:lvl6pPr marL="0" marR="0" lvl="5" indent="0" algn="r" rtl="0">
              <a:spcBef>
                <a:spcPts val="0"/>
              </a:spcBef>
              <a:buNone/>
              <a:defRPr sz="900" b="0" i="0" u="none" strike="noStrike" cap="none">
                <a:solidFill>
                  <a:srgbClr val="888A91"/>
                </a:solidFill>
                <a:latin typeface="Corbel"/>
                <a:ea typeface="Corbel"/>
                <a:cs typeface="Corbel"/>
                <a:sym typeface="Corbel"/>
              </a:defRPr>
            </a:lvl6pPr>
            <a:lvl7pPr marL="0" marR="0" lvl="6" indent="0" algn="r" rtl="0">
              <a:spcBef>
                <a:spcPts val="0"/>
              </a:spcBef>
              <a:buNone/>
              <a:defRPr sz="900" b="0" i="0" u="none" strike="noStrike" cap="none">
                <a:solidFill>
                  <a:srgbClr val="888A91"/>
                </a:solidFill>
                <a:latin typeface="Corbel"/>
                <a:ea typeface="Corbel"/>
                <a:cs typeface="Corbel"/>
                <a:sym typeface="Corbel"/>
              </a:defRPr>
            </a:lvl7pPr>
            <a:lvl8pPr marL="0" marR="0" lvl="7" indent="0" algn="r" rtl="0">
              <a:spcBef>
                <a:spcPts val="0"/>
              </a:spcBef>
              <a:buNone/>
              <a:defRPr sz="900" b="0" i="0" u="none" strike="noStrike" cap="none">
                <a:solidFill>
                  <a:srgbClr val="888A91"/>
                </a:solidFill>
                <a:latin typeface="Corbel"/>
                <a:ea typeface="Corbel"/>
                <a:cs typeface="Corbel"/>
                <a:sym typeface="Corbel"/>
              </a:defRPr>
            </a:lvl8pPr>
            <a:lvl9pPr marL="0" marR="0" lvl="8" indent="0" algn="r" rtl="0">
              <a:spcBef>
                <a:spcPts val="0"/>
              </a:spcBef>
              <a:buNone/>
              <a:defRPr sz="900" b="0" i="0" u="none" strike="noStrike" cap="none">
                <a:solidFill>
                  <a:srgbClr val="888A9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 Logo">
  <p:cSld name="Blank w/ Logo">
    <p:spTree>
      <p:nvGrpSpPr>
        <p:cNvPr id="1" name="Shape 70"/>
        <p:cNvGrpSpPr/>
        <p:nvPr/>
      </p:nvGrpSpPr>
      <p:grpSpPr>
        <a:xfrm>
          <a:off x="0" y="0"/>
          <a:ext cx="0" cy="0"/>
          <a:chOff x="0" y="0"/>
          <a:chExt cx="0" cy="0"/>
        </a:xfrm>
      </p:grpSpPr>
      <p:sp>
        <p:nvSpPr>
          <p:cNvPr id="71" name="Google Shape;71;p9"/>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72" name="Google Shape;72;p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73" name="Google Shape;73;p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A91"/>
                </a:solidFill>
                <a:latin typeface="Corbel"/>
                <a:ea typeface="Corbel"/>
                <a:cs typeface="Corbel"/>
                <a:sym typeface="Corbel"/>
              </a:defRPr>
            </a:lvl1pPr>
            <a:lvl2pPr marL="0" marR="0" lvl="1" indent="0" algn="r" rtl="0">
              <a:spcBef>
                <a:spcPts val="0"/>
              </a:spcBef>
              <a:buNone/>
              <a:defRPr sz="900" b="0" i="0" u="none" strike="noStrike" cap="none">
                <a:solidFill>
                  <a:srgbClr val="888A91"/>
                </a:solidFill>
                <a:latin typeface="Corbel"/>
                <a:ea typeface="Corbel"/>
                <a:cs typeface="Corbel"/>
                <a:sym typeface="Corbel"/>
              </a:defRPr>
            </a:lvl2pPr>
            <a:lvl3pPr marL="0" marR="0" lvl="2" indent="0" algn="r" rtl="0">
              <a:spcBef>
                <a:spcPts val="0"/>
              </a:spcBef>
              <a:buNone/>
              <a:defRPr sz="900" b="0" i="0" u="none" strike="noStrike" cap="none">
                <a:solidFill>
                  <a:srgbClr val="888A91"/>
                </a:solidFill>
                <a:latin typeface="Corbel"/>
                <a:ea typeface="Corbel"/>
                <a:cs typeface="Corbel"/>
                <a:sym typeface="Corbel"/>
              </a:defRPr>
            </a:lvl3pPr>
            <a:lvl4pPr marL="0" marR="0" lvl="3" indent="0" algn="r" rtl="0">
              <a:spcBef>
                <a:spcPts val="0"/>
              </a:spcBef>
              <a:buNone/>
              <a:defRPr sz="900" b="0" i="0" u="none" strike="noStrike" cap="none">
                <a:solidFill>
                  <a:srgbClr val="888A91"/>
                </a:solidFill>
                <a:latin typeface="Corbel"/>
                <a:ea typeface="Corbel"/>
                <a:cs typeface="Corbel"/>
                <a:sym typeface="Corbel"/>
              </a:defRPr>
            </a:lvl4pPr>
            <a:lvl5pPr marL="0" marR="0" lvl="4" indent="0" algn="r" rtl="0">
              <a:spcBef>
                <a:spcPts val="0"/>
              </a:spcBef>
              <a:buNone/>
              <a:defRPr sz="900" b="0" i="0" u="none" strike="noStrike" cap="none">
                <a:solidFill>
                  <a:srgbClr val="888A91"/>
                </a:solidFill>
                <a:latin typeface="Corbel"/>
                <a:ea typeface="Corbel"/>
                <a:cs typeface="Corbel"/>
                <a:sym typeface="Corbel"/>
              </a:defRPr>
            </a:lvl5pPr>
            <a:lvl6pPr marL="0" marR="0" lvl="5" indent="0" algn="r" rtl="0">
              <a:spcBef>
                <a:spcPts val="0"/>
              </a:spcBef>
              <a:buNone/>
              <a:defRPr sz="900" b="0" i="0" u="none" strike="noStrike" cap="none">
                <a:solidFill>
                  <a:srgbClr val="888A91"/>
                </a:solidFill>
                <a:latin typeface="Corbel"/>
                <a:ea typeface="Corbel"/>
                <a:cs typeface="Corbel"/>
                <a:sym typeface="Corbel"/>
              </a:defRPr>
            </a:lvl6pPr>
            <a:lvl7pPr marL="0" marR="0" lvl="6" indent="0" algn="r" rtl="0">
              <a:spcBef>
                <a:spcPts val="0"/>
              </a:spcBef>
              <a:buNone/>
              <a:defRPr sz="900" b="0" i="0" u="none" strike="noStrike" cap="none">
                <a:solidFill>
                  <a:srgbClr val="888A91"/>
                </a:solidFill>
                <a:latin typeface="Corbel"/>
                <a:ea typeface="Corbel"/>
                <a:cs typeface="Corbel"/>
                <a:sym typeface="Corbel"/>
              </a:defRPr>
            </a:lvl7pPr>
            <a:lvl8pPr marL="0" marR="0" lvl="7" indent="0" algn="r" rtl="0">
              <a:spcBef>
                <a:spcPts val="0"/>
              </a:spcBef>
              <a:buNone/>
              <a:defRPr sz="900" b="0" i="0" u="none" strike="noStrike" cap="none">
                <a:solidFill>
                  <a:srgbClr val="888A91"/>
                </a:solidFill>
                <a:latin typeface="Corbel"/>
                <a:ea typeface="Corbel"/>
                <a:cs typeface="Corbel"/>
                <a:sym typeface="Corbel"/>
              </a:defRPr>
            </a:lvl8pPr>
            <a:lvl9pPr marL="0" marR="0" lvl="8" indent="0" algn="r" rtl="0">
              <a:spcBef>
                <a:spcPts val="0"/>
              </a:spcBef>
              <a:buNone/>
              <a:defRPr sz="900" b="0" i="0" u="none" strike="noStrike" cap="none">
                <a:solidFill>
                  <a:srgbClr val="888A9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9"/>
          <p:cNvSpPr/>
          <p:nvPr/>
        </p:nvSpPr>
        <p:spPr>
          <a:xfrm>
            <a:off x="0" y="4457700"/>
            <a:ext cx="9144000" cy="6858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pic>
        <p:nvPicPr>
          <p:cNvPr id="75" name="Google Shape;75;p9" descr="C:\Users\dmord\Downloads\ubc_signature_desktop_publishing_package\Desktop Publishing Files\1_2016_UBCStandard_signature\C_Reverse\1_2016_UBCStandard_Signature_ReverseRGB300.png"/>
          <p:cNvPicPr preferRelativeResize="0"/>
          <p:nvPr/>
        </p:nvPicPr>
        <p:blipFill rotWithShape="1">
          <a:blip r:embed="rId2">
            <a:alphaModFix/>
          </a:blip>
          <a:srcRect/>
          <a:stretch/>
        </p:blipFill>
        <p:spPr>
          <a:xfrm>
            <a:off x="304801" y="4600153"/>
            <a:ext cx="4949826" cy="4861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_HEADER_1">
  <p:cSld name="SECTION_HEADER_1">
    <p:bg>
      <p:bgPr>
        <a:solidFill>
          <a:schemeClr val="dk1"/>
        </a:solidFill>
        <a:effectLst/>
      </p:bgPr>
    </p:bg>
    <p:spTree>
      <p:nvGrpSpPr>
        <p:cNvPr id="1" name="Shape 76"/>
        <p:cNvGrpSpPr/>
        <p:nvPr/>
      </p:nvGrpSpPr>
      <p:grpSpPr>
        <a:xfrm>
          <a:off x="0" y="0"/>
          <a:ext cx="0" cy="0"/>
          <a:chOff x="0" y="0"/>
          <a:chExt cx="0" cy="0"/>
        </a:xfrm>
      </p:grpSpPr>
      <p:grpSp>
        <p:nvGrpSpPr>
          <p:cNvPr id="77" name="Google Shape;77;p10"/>
          <p:cNvGrpSpPr/>
          <p:nvPr/>
        </p:nvGrpSpPr>
        <p:grpSpPr>
          <a:xfrm>
            <a:off x="146769" y="3406"/>
            <a:ext cx="1233215" cy="1384535"/>
            <a:chOff x="146769" y="3406"/>
            <a:chExt cx="1233215" cy="1384535"/>
          </a:xfrm>
        </p:grpSpPr>
        <p:grpSp>
          <p:nvGrpSpPr>
            <p:cNvPr id="78" name="Google Shape;78;p10"/>
            <p:cNvGrpSpPr/>
            <p:nvPr/>
          </p:nvGrpSpPr>
          <p:grpSpPr>
            <a:xfrm>
              <a:off x="1063183" y="3406"/>
              <a:ext cx="316800" cy="688513"/>
              <a:chOff x="1063183" y="3406"/>
              <a:chExt cx="316800" cy="688513"/>
            </a:xfrm>
          </p:grpSpPr>
          <p:sp>
            <p:nvSpPr>
              <p:cNvPr id="79" name="Google Shape;79;p10"/>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10"/>
            <p:cNvGrpSpPr/>
            <p:nvPr/>
          </p:nvGrpSpPr>
          <p:grpSpPr>
            <a:xfrm>
              <a:off x="604976" y="3406"/>
              <a:ext cx="316800" cy="1036524"/>
              <a:chOff x="604976" y="3406"/>
              <a:chExt cx="316800" cy="1036524"/>
            </a:xfrm>
          </p:grpSpPr>
          <p:sp>
            <p:nvSpPr>
              <p:cNvPr id="82" name="Google Shape;82;p10"/>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10"/>
            <p:cNvGrpSpPr/>
            <p:nvPr/>
          </p:nvGrpSpPr>
          <p:grpSpPr>
            <a:xfrm>
              <a:off x="146769" y="3406"/>
              <a:ext cx="316800" cy="1384535"/>
              <a:chOff x="146769" y="3406"/>
              <a:chExt cx="316800" cy="1384535"/>
            </a:xfrm>
          </p:grpSpPr>
          <p:sp>
            <p:nvSpPr>
              <p:cNvPr id="86" name="Google Shape;86;p10"/>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 name="Google Shape;90;p10"/>
          <p:cNvGrpSpPr/>
          <p:nvPr/>
        </p:nvGrpSpPr>
        <p:grpSpPr>
          <a:xfrm>
            <a:off x="6775084" y="2904008"/>
            <a:ext cx="2186148" cy="2239500"/>
            <a:chOff x="6775084" y="2904008"/>
            <a:chExt cx="2186148" cy="2239500"/>
          </a:xfrm>
        </p:grpSpPr>
        <p:grpSp>
          <p:nvGrpSpPr>
            <p:cNvPr id="91" name="Google Shape;91;p10"/>
            <p:cNvGrpSpPr/>
            <p:nvPr/>
          </p:nvGrpSpPr>
          <p:grpSpPr>
            <a:xfrm>
              <a:off x="6775084" y="4253708"/>
              <a:ext cx="409500" cy="889800"/>
              <a:chOff x="6775084" y="4253708"/>
              <a:chExt cx="409500" cy="889800"/>
            </a:xfrm>
          </p:grpSpPr>
          <p:sp>
            <p:nvSpPr>
              <p:cNvPr id="92" name="Google Shape;92;p10"/>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10"/>
            <p:cNvGrpSpPr/>
            <p:nvPr/>
          </p:nvGrpSpPr>
          <p:grpSpPr>
            <a:xfrm>
              <a:off x="7367299" y="3804008"/>
              <a:ext cx="409500" cy="1339500"/>
              <a:chOff x="7367299" y="3804008"/>
              <a:chExt cx="409500" cy="1339500"/>
            </a:xfrm>
          </p:grpSpPr>
          <p:sp>
            <p:nvSpPr>
              <p:cNvPr id="95" name="Google Shape;95;p10"/>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10"/>
            <p:cNvGrpSpPr/>
            <p:nvPr/>
          </p:nvGrpSpPr>
          <p:grpSpPr>
            <a:xfrm>
              <a:off x="7959516" y="3354008"/>
              <a:ext cx="409500" cy="1789500"/>
              <a:chOff x="7959516" y="3354008"/>
              <a:chExt cx="409500" cy="1789500"/>
            </a:xfrm>
          </p:grpSpPr>
          <p:sp>
            <p:nvSpPr>
              <p:cNvPr id="99" name="Google Shape;99;p10"/>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10"/>
            <p:cNvGrpSpPr/>
            <p:nvPr/>
          </p:nvGrpSpPr>
          <p:grpSpPr>
            <a:xfrm>
              <a:off x="8551731" y="2904008"/>
              <a:ext cx="409500" cy="2239500"/>
              <a:chOff x="8551731" y="2904008"/>
              <a:chExt cx="409500" cy="2239500"/>
            </a:xfrm>
          </p:grpSpPr>
          <p:sp>
            <p:nvSpPr>
              <p:cNvPr id="104" name="Google Shape;104;p10"/>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 name="Google Shape;109;p10"/>
          <p:cNvSpPr txBox="1">
            <a:spLocks noGrp="1"/>
          </p:cNvSpPr>
          <p:nvPr>
            <p:ph type="title"/>
          </p:nvPr>
        </p:nvSpPr>
        <p:spPr>
          <a:xfrm>
            <a:off x="824000" y="1613825"/>
            <a:ext cx="5857800" cy="1872900"/>
          </a:xfrm>
          <a:prstGeom prst="rect">
            <a:avLst/>
          </a:prstGeom>
        </p:spPr>
        <p:txBody>
          <a:bodyPr spcFirstLastPara="1" wrap="square" lIns="68575" tIns="34275" rIns="68575" bIns="3427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10" name="Google Shape;110;p10"/>
          <p:cNvSpPr txBox="1">
            <a:spLocks noGrp="1"/>
          </p:cNvSpPr>
          <p:nvPr>
            <p:ph type="sldNum" idx="12"/>
          </p:nvPr>
        </p:nvSpPr>
        <p:spPr>
          <a:xfrm>
            <a:off x="8451046" y="4736976"/>
            <a:ext cx="548700" cy="393600"/>
          </a:xfrm>
          <a:prstGeom prst="rect">
            <a:avLst/>
          </a:prstGeom>
        </p:spPr>
        <p:txBody>
          <a:bodyPr spcFirstLastPara="1" wrap="square" lIns="68575" tIns="34275" rIns="68575" bIns="342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orbel"/>
                <a:ea typeface="Corbel"/>
                <a:cs typeface="Corbel"/>
                <a:sym typeface="Corbel"/>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A91"/>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A91"/>
                </a:solidFill>
                <a:latin typeface="Corbel"/>
                <a:ea typeface="Corbel"/>
                <a:cs typeface="Corbel"/>
                <a:sym typeface="Corbel"/>
              </a:defRPr>
            </a:lvl1pPr>
            <a:lvl2pPr marL="0" marR="0" lvl="1" indent="0" algn="r" rtl="0">
              <a:spcBef>
                <a:spcPts val="0"/>
              </a:spcBef>
              <a:buNone/>
              <a:defRPr sz="900" b="0" i="0" u="none" strike="noStrike" cap="none">
                <a:solidFill>
                  <a:srgbClr val="888A91"/>
                </a:solidFill>
                <a:latin typeface="Corbel"/>
                <a:ea typeface="Corbel"/>
                <a:cs typeface="Corbel"/>
                <a:sym typeface="Corbel"/>
              </a:defRPr>
            </a:lvl2pPr>
            <a:lvl3pPr marL="0" marR="0" lvl="2" indent="0" algn="r" rtl="0">
              <a:spcBef>
                <a:spcPts val="0"/>
              </a:spcBef>
              <a:buNone/>
              <a:defRPr sz="900" b="0" i="0" u="none" strike="noStrike" cap="none">
                <a:solidFill>
                  <a:srgbClr val="888A91"/>
                </a:solidFill>
                <a:latin typeface="Corbel"/>
                <a:ea typeface="Corbel"/>
                <a:cs typeface="Corbel"/>
                <a:sym typeface="Corbel"/>
              </a:defRPr>
            </a:lvl3pPr>
            <a:lvl4pPr marL="0" marR="0" lvl="3" indent="0" algn="r" rtl="0">
              <a:spcBef>
                <a:spcPts val="0"/>
              </a:spcBef>
              <a:buNone/>
              <a:defRPr sz="900" b="0" i="0" u="none" strike="noStrike" cap="none">
                <a:solidFill>
                  <a:srgbClr val="888A91"/>
                </a:solidFill>
                <a:latin typeface="Corbel"/>
                <a:ea typeface="Corbel"/>
                <a:cs typeface="Corbel"/>
                <a:sym typeface="Corbel"/>
              </a:defRPr>
            </a:lvl4pPr>
            <a:lvl5pPr marL="0" marR="0" lvl="4" indent="0" algn="r" rtl="0">
              <a:spcBef>
                <a:spcPts val="0"/>
              </a:spcBef>
              <a:buNone/>
              <a:defRPr sz="900" b="0" i="0" u="none" strike="noStrike" cap="none">
                <a:solidFill>
                  <a:srgbClr val="888A91"/>
                </a:solidFill>
                <a:latin typeface="Corbel"/>
                <a:ea typeface="Corbel"/>
                <a:cs typeface="Corbel"/>
                <a:sym typeface="Corbel"/>
              </a:defRPr>
            </a:lvl5pPr>
            <a:lvl6pPr marL="0" marR="0" lvl="5" indent="0" algn="r" rtl="0">
              <a:spcBef>
                <a:spcPts val="0"/>
              </a:spcBef>
              <a:buNone/>
              <a:defRPr sz="900" b="0" i="0" u="none" strike="noStrike" cap="none">
                <a:solidFill>
                  <a:srgbClr val="888A91"/>
                </a:solidFill>
                <a:latin typeface="Corbel"/>
                <a:ea typeface="Corbel"/>
                <a:cs typeface="Corbel"/>
                <a:sym typeface="Corbel"/>
              </a:defRPr>
            </a:lvl6pPr>
            <a:lvl7pPr marL="0" marR="0" lvl="6" indent="0" algn="r" rtl="0">
              <a:spcBef>
                <a:spcPts val="0"/>
              </a:spcBef>
              <a:buNone/>
              <a:defRPr sz="900" b="0" i="0" u="none" strike="noStrike" cap="none">
                <a:solidFill>
                  <a:srgbClr val="888A91"/>
                </a:solidFill>
                <a:latin typeface="Corbel"/>
                <a:ea typeface="Corbel"/>
                <a:cs typeface="Corbel"/>
                <a:sym typeface="Corbel"/>
              </a:defRPr>
            </a:lvl7pPr>
            <a:lvl8pPr marL="0" marR="0" lvl="7" indent="0" algn="r" rtl="0">
              <a:spcBef>
                <a:spcPts val="0"/>
              </a:spcBef>
              <a:buNone/>
              <a:defRPr sz="900" b="0" i="0" u="none" strike="noStrike" cap="none">
                <a:solidFill>
                  <a:srgbClr val="888A91"/>
                </a:solidFill>
                <a:latin typeface="Corbel"/>
                <a:ea typeface="Corbel"/>
                <a:cs typeface="Corbel"/>
                <a:sym typeface="Corbel"/>
              </a:defRPr>
            </a:lvl8pPr>
            <a:lvl9pPr marL="0" marR="0" lvl="8" indent="0" algn="r" rtl="0">
              <a:spcBef>
                <a:spcPts val="0"/>
              </a:spcBef>
              <a:buNone/>
              <a:defRPr sz="900" b="0" i="0" u="none" strike="noStrike" cap="none">
                <a:solidFill>
                  <a:srgbClr val="888A9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krs.libguides.com/c.php?g=64423&amp;p=41461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nlmhmd/29217192748/in/dateposte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mmons.wikimedia.org/wiki/File:Frustrated_man_at_a_desk_(cropped).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Pride_and_Prejudice_and_Zombies#/media/File:PrideandPrejudiceandZombiesCover.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pymuseum.org/files/resources/bond_books.jpg"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lickr.com/photos/ubclibrary/43091701484/in/datepost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ommons.wikimedia.org/wiki/File:Marguerite_G%C3%A9rard_-_Painter_when_painting_a_portrait_of_a_lute_player.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extrembrandt.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metmuseum.org/art/collection/search/436530?sortBy=Relevance&amp;amp;when=A.D.+1800-1900&amp;amp;where=Europe&amp;amp;what=Paintings&amp;amp;ft=*&amp;amp;offset=20&amp;amp;rpp=20&amp;amp;pos=2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images.nasa.gov/details-PIA18033.html" TargetMode="External"/><Relationship Id="rId5" Type="http://schemas.openxmlformats.org/officeDocument/2006/relationships/image" Target="../media/image13.jpeg"/><Relationship Id="rId4" Type="http://schemas.openxmlformats.org/officeDocument/2006/relationships/hyperlink" Target="https://www.flickr.com/photos/stanfordedtech/4455074157/in/photolist-7MFqkp-5X6UYV-f2qPrM-7vtWrQ-eViKUa-oYKGVZ-8rgyjT-emd1Af-5buD5b-4SUnNR-7PoKmi-9QgEK8-aqhUPm-ksttFp-8nyaAu-7pQSQ-5CtDgT-8NPuzS-5J7YvJ-4gwFid-8AqGRN-ddPhGx-8rrNvK-mZsLbq-kui1rb-aj4ceb-79Ufej-bewmPx-mYtMNg-HwbM1-pFJ3ky-7bthAB-37ExsJ-oaCu2r-996dtm-f2F63G-7QEsv5-f2F8dj-8bmuUX-5Jbise-8ErtLJ-851kvd-5mWHUX-dVPs1x-Nz84Ek-diHtdy-mWsDCc-d6Yrps-Nz7Zvi-aj1AZ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illicitculturalproperty.com/note-on-cariou-v-pri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7"/>
          <p:cNvSpPr txBox="1">
            <a:spLocks noGrp="1"/>
          </p:cNvSpPr>
          <p:nvPr>
            <p:ph type="title"/>
          </p:nvPr>
        </p:nvSpPr>
        <p:spPr>
          <a:xfrm>
            <a:off x="540550" y="1444175"/>
            <a:ext cx="6819000" cy="1872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800" b="1">
                <a:latin typeface="Zilla Slab"/>
                <a:ea typeface="Zilla Slab"/>
                <a:cs typeface="Zilla Slab"/>
                <a:sym typeface="Zilla Slab"/>
              </a:rPr>
              <a:t>Copyright for Teaching and Sharing</a:t>
            </a:r>
            <a:endParaRPr sz="4800" b="1">
              <a:latin typeface="Zilla Slab"/>
              <a:ea typeface="Zilla Slab"/>
              <a:cs typeface="Zilla Slab"/>
              <a:sym typeface="Zilla Slab"/>
            </a:endParaRPr>
          </a:p>
        </p:txBody>
      </p:sp>
      <p:sp>
        <p:nvSpPr>
          <p:cNvPr id="164" name="Google Shape;164;p17"/>
          <p:cNvSpPr txBox="1"/>
          <p:nvPr/>
        </p:nvSpPr>
        <p:spPr>
          <a:xfrm>
            <a:off x="10436475" y="3782500"/>
            <a:ext cx="689700" cy="415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Zilla Slab"/>
              <a:ea typeface="Zilla Slab"/>
              <a:cs typeface="Zilla Slab"/>
              <a:sym typeface="Zilla Slab"/>
            </a:endParaRPr>
          </a:p>
        </p:txBody>
      </p:sp>
      <p:sp>
        <p:nvSpPr>
          <p:cNvPr id="165" name="Google Shape;165;p17"/>
          <p:cNvSpPr txBox="1"/>
          <p:nvPr/>
        </p:nvSpPr>
        <p:spPr>
          <a:xfrm>
            <a:off x="6728950" y="4197700"/>
            <a:ext cx="2085600" cy="853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Zilla Slab"/>
                <a:ea typeface="Zilla Slab"/>
                <a:cs typeface="Zilla Slab"/>
                <a:sym typeface="Zilla Slab"/>
              </a:rPr>
              <a:t>Content in this slide deck is made available under a </a:t>
            </a:r>
            <a:r>
              <a:rPr lang="en" sz="1200" u="sng">
                <a:solidFill>
                  <a:schemeClr val="accent5"/>
                </a:solidFill>
                <a:latin typeface="Zilla Slab"/>
                <a:ea typeface="Zilla Slab"/>
                <a:cs typeface="Zilla Slab"/>
                <a:sym typeface="Zilla Slab"/>
                <a:hlinkClick r:id="rId4">
                  <a:extLst>
                    <a:ext uri="{A12FA001-AC4F-418D-AE19-62706E023703}">
                      <ahyp:hlinkClr xmlns:ahyp="http://schemas.microsoft.com/office/drawing/2018/hyperlinkcolor" val="tx"/>
                    </a:ext>
                  </a:extLst>
                </a:hlinkClick>
              </a:rPr>
              <a:t>CC-BY</a:t>
            </a:r>
            <a:r>
              <a:rPr lang="en" sz="1200">
                <a:latin typeface="Zilla Slab"/>
                <a:ea typeface="Zilla Slab"/>
                <a:cs typeface="Zilla Slab"/>
                <a:sym typeface="Zilla Slab"/>
              </a:rPr>
              <a:t> license unless stated otherwise.</a:t>
            </a:r>
            <a:endParaRPr>
              <a:latin typeface="Nunito"/>
              <a:ea typeface="Nunito"/>
              <a:cs typeface="Nunito"/>
              <a:sym typeface="Nunito"/>
            </a:endParaRPr>
          </a:p>
        </p:txBody>
      </p:sp>
      <p:pic>
        <p:nvPicPr>
          <p:cNvPr id="166" name="Google Shape;166;p17"/>
          <p:cNvPicPr preferRelativeResize="0"/>
          <p:nvPr/>
        </p:nvPicPr>
        <p:blipFill>
          <a:blip r:embed="rId5">
            <a:alphaModFix/>
          </a:blip>
          <a:stretch>
            <a:fillRect/>
          </a:stretch>
        </p:blipFill>
        <p:spPr>
          <a:xfrm>
            <a:off x="6728950" y="3651575"/>
            <a:ext cx="1404936" cy="49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6"/>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Fair Dealing</a:t>
            </a:r>
            <a:endParaRPr b="0">
              <a:solidFill>
                <a:srgbClr val="F47A42"/>
              </a:solidFill>
              <a:latin typeface="Alfa Slab One"/>
              <a:ea typeface="Alfa Slab One"/>
              <a:cs typeface="Alfa Slab One"/>
              <a:sym typeface="Alfa Slab One"/>
            </a:endParaRPr>
          </a:p>
        </p:txBody>
      </p:sp>
      <p:sp>
        <p:nvSpPr>
          <p:cNvPr id="237" name="Google Shape;237;p26"/>
          <p:cNvSpPr txBox="1">
            <a:spLocks noGrp="1"/>
          </p:cNvSpPr>
          <p:nvPr>
            <p:ph type="body" idx="1"/>
          </p:nvPr>
        </p:nvSpPr>
        <p:spPr>
          <a:xfrm>
            <a:off x="325900" y="1601950"/>
            <a:ext cx="3613200" cy="2627100"/>
          </a:xfrm>
          <a:prstGeom prst="rect">
            <a:avLst/>
          </a:prstGeom>
        </p:spPr>
        <p:txBody>
          <a:bodyPr spcFirstLastPara="1" wrap="square" lIns="68575" tIns="34275" rIns="68575" bIns="34275" anchor="t" anchorCtr="0">
            <a:noAutofit/>
          </a:bodyPr>
          <a:lstStyle/>
          <a:p>
            <a:pPr marL="0" lvl="1" indent="0" algn="l" rtl="0">
              <a:lnSpc>
                <a:spcPct val="80000"/>
              </a:lnSpc>
              <a:spcBef>
                <a:spcPts val="1700"/>
              </a:spcBef>
              <a:spcAft>
                <a:spcPts val="0"/>
              </a:spcAft>
              <a:buClr>
                <a:srgbClr val="000000"/>
              </a:buClr>
              <a:buSzPts val="1500"/>
              <a:buFont typeface="Arial"/>
              <a:buNone/>
            </a:pPr>
            <a:r>
              <a:rPr lang="en" sz="2400">
                <a:solidFill>
                  <a:srgbClr val="434343"/>
                </a:solidFill>
              </a:rPr>
              <a:t>In addition to being for an allowable purpose, the dealing must meet the test of “fairness”</a:t>
            </a:r>
            <a:endParaRPr sz="2400"/>
          </a:p>
        </p:txBody>
      </p:sp>
      <p:pic>
        <p:nvPicPr>
          <p:cNvPr id="238" name="Google Shape;238;p26"/>
          <p:cNvPicPr preferRelativeResize="0"/>
          <p:nvPr/>
        </p:nvPicPr>
        <p:blipFill>
          <a:blip r:embed="rId3">
            <a:alphaModFix/>
          </a:blip>
          <a:stretch>
            <a:fillRect/>
          </a:stretch>
        </p:blipFill>
        <p:spPr>
          <a:xfrm>
            <a:off x="4763350" y="1372475"/>
            <a:ext cx="3721251" cy="2627150"/>
          </a:xfrm>
          <a:prstGeom prst="rect">
            <a:avLst/>
          </a:prstGeom>
          <a:noFill/>
          <a:ln>
            <a:noFill/>
          </a:ln>
        </p:spPr>
      </p:pic>
      <p:sp>
        <p:nvSpPr>
          <p:cNvPr id="239" name="Google Shape;239;p26"/>
          <p:cNvSpPr txBox="1"/>
          <p:nvPr/>
        </p:nvSpPr>
        <p:spPr>
          <a:xfrm>
            <a:off x="5086625" y="4106875"/>
            <a:ext cx="3074700" cy="2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u="sng">
                <a:solidFill>
                  <a:schemeClr val="hlink"/>
                </a:solidFill>
                <a:latin typeface="Calibri"/>
                <a:ea typeface="Calibri"/>
                <a:cs typeface="Calibri"/>
                <a:sym typeface="Calibri"/>
                <a:hlinkClick r:id="rId4"/>
              </a:rPr>
              <a:t>Alberta Health Resources</a:t>
            </a:r>
            <a:r>
              <a:rPr lang="en" sz="900">
                <a:latin typeface="Calibri"/>
                <a:ea typeface="Calibri"/>
                <a:cs typeface="Calibri"/>
                <a:sym typeface="Calibri"/>
              </a:rPr>
              <a:t> - used for an educational purpose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Educational Exceptions</a:t>
            </a:r>
            <a:endParaRPr b="0">
              <a:solidFill>
                <a:srgbClr val="F47A42"/>
              </a:solidFill>
              <a:latin typeface="Alfa Slab One"/>
              <a:ea typeface="Alfa Slab One"/>
              <a:cs typeface="Alfa Slab One"/>
              <a:sym typeface="Alfa Slab One"/>
            </a:endParaRPr>
          </a:p>
        </p:txBody>
      </p:sp>
      <p:sp>
        <p:nvSpPr>
          <p:cNvPr id="245" name="Google Shape;245;p27"/>
          <p:cNvSpPr txBox="1">
            <a:spLocks noGrp="1"/>
          </p:cNvSpPr>
          <p:nvPr>
            <p:ph type="body" idx="1"/>
          </p:nvPr>
        </p:nvSpPr>
        <p:spPr>
          <a:xfrm>
            <a:off x="311725" y="1384850"/>
            <a:ext cx="3613200" cy="2627100"/>
          </a:xfrm>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0000"/>
              </a:buClr>
              <a:buSzPts val="2400"/>
              <a:buFont typeface="Arial"/>
              <a:buNone/>
            </a:pPr>
            <a:r>
              <a:rPr lang="en" sz="1400">
                <a:solidFill>
                  <a:srgbClr val="434343"/>
                </a:solidFill>
              </a:rPr>
              <a:t>Copyright permits educators to use content for instruction purposes that would otherwise be infringing:</a:t>
            </a:r>
            <a:endParaRPr sz="1400">
              <a:solidFill>
                <a:srgbClr val="434343"/>
              </a:solidFill>
            </a:endParaRPr>
          </a:p>
          <a:p>
            <a:pPr marL="596900" lvl="1" indent="-228600" algn="l" rtl="0">
              <a:lnSpc>
                <a:spcPct val="90000"/>
              </a:lnSpc>
              <a:spcBef>
                <a:spcPts val="1700"/>
              </a:spcBef>
              <a:spcAft>
                <a:spcPts val="0"/>
              </a:spcAft>
              <a:buClr>
                <a:srgbClr val="434343"/>
              </a:buClr>
              <a:buSzPts val="1400"/>
              <a:buFont typeface="Corbel"/>
              <a:buChar char="•"/>
            </a:pPr>
            <a:r>
              <a:rPr lang="en" sz="1400">
                <a:solidFill>
                  <a:srgbClr val="434343"/>
                </a:solidFill>
              </a:rPr>
              <a:t>Performing a work (broadcasts, news, sound and video recordings) in the classroom, in-person and via telecommunication</a:t>
            </a:r>
            <a:endParaRPr sz="1400">
              <a:solidFill>
                <a:srgbClr val="434343"/>
              </a:solidFill>
            </a:endParaRPr>
          </a:p>
          <a:p>
            <a:pPr marL="596900" lvl="1" indent="-228600" algn="l" rtl="0">
              <a:lnSpc>
                <a:spcPct val="90000"/>
              </a:lnSpc>
              <a:spcBef>
                <a:spcPts val="400"/>
              </a:spcBef>
              <a:spcAft>
                <a:spcPts val="0"/>
              </a:spcAft>
              <a:buClr>
                <a:srgbClr val="434343"/>
              </a:buClr>
              <a:buSzPts val="1400"/>
              <a:buFont typeface="Corbel"/>
              <a:buChar char="•"/>
            </a:pPr>
            <a:r>
              <a:rPr lang="en" sz="1400">
                <a:solidFill>
                  <a:srgbClr val="434343"/>
                </a:solidFill>
              </a:rPr>
              <a:t>Taking content from the Internet.</a:t>
            </a:r>
            <a:endParaRPr sz="1400">
              <a:solidFill>
                <a:srgbClr val="434343"/>
              </a:solidFill>
            </a:endParaRPr>
          </a:p>
        </p:txBody>
      </p:sp>
      <p:sp>
        <p:nvSpPr>
          <p:cNvPr id="246" name="Google Shape;246;p27"/>
          <p:cNvSpPr txBox="1"/>
          <p:nvPr/>
        </p:nvSpPr>
        <p:spPr>
          <a:xfrm>
            <a:off x="5086625" y="4106875"/>
            <a:ext cx="3344100" cy="2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latin typeface="Proxima Nova"/>
                <a:ea typeface="Proxima Nova"/>
                <a:cs typeface="Proxima Nova"/>
                <a:sym typeface="Proxima Nova"/>
              </a:rPr>
              <a:t>Retrieved from the </a:t>
            </a:r>
            <a:r>
              <a:rPr lang="en" sz="800" i="1" u="sng">
                <a:solidFill>
                  <a:schemeClr val="hlink"/>
                </a:solidFill>
                <a:latin typeface="Proxima Nova"/>
                <a:ea typeface="Proxima Nova"/>
                <a:cs typeface="Proxima Nova"/>
                <a:sym typeface="Proxima Nova"/>
                <a:hlinkClick r:id="rId3"/>
              </a:rPr>
              <a:t>National Library of Medicine</a:t>
            </a:r>
            <a:r>
              <a:rPr lang="en" sz="800" i="1">
                <a:latin typeface="Proxima Nova"/>
                <a:ea typeface="Proxima Nova"/>
                <a:cs typeface="Proxima Nova"/>
                <a:sym typeface="Proxima Nova"/>
              </a:rPr>
              <a:t> - Public Domain</a:t>
            </a:r>
            <a:endParaRPr sz="800" i="1">
              <a:latin typeface="Proxima Nova"/>
              <a:ea typeface="Proxima Nova"/>
              <a:cs typeface="Proxima Nova"/>
              <a:sym typeface="Proxima Nova"/>
            </a:endParaRPr>
          </a:p>
        </p:txBody>
      </p:sp>
      <p:pic>
        <p:nvPicPr>
          <p:cNvPr id="247" name="Google Shape;247;p27"/>
          <p:cNvPicPr preferRelativeResize="0"/>
          <p:nvPr/>
        </p:nvPicPr>
        <p:blipFill>
          <a:blip r:embed="rId4">
            <a:alphaModFix/>
          </a:blip>
          <a:stretch>
            <a:fillRect/>
          </a:stretch>
        </p:blipFill>
        <p:spPr>
          <a:xfrm>
            <a:off x="4424475" y="1202403"/>
            <a:ext cx="4317157" cy="2738696"/>
          </a:xfrm>
          <a:prstGeom prst="rect">
            <a:avLst/>
          </a:prstGeom>
          <a:noFill/>
          <a:ln>
            <a:noFill/>
          </a:ln>
        </p:spPr>
      </p:pic>
      <p:sp>
        <p:nvSpPr>
          <p:cNvPr id="248" name="Google Shape;248;p27"/>
          <p:cNvSpPr txBox="1"/>
          <p:nvPr/>
        </p:nvSpPr>
        <p:spPr>
          <a:xfrm>
            <a:off x="311725" y="3535275"/>
            <a:ext cx="3910800" cy="7650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rbel"/>
                <a:ea typeface="Corbel"/>
                <a:cs typeface="Corbel"/>
                <a:sym typeface="Corbel"/>
              </a:rPr>
              <a:t>Educational exceptions typically don’t apply to OER because it is open to audiences beyond the university campus </a:t>
            </a:r>
            <a:endParaRPr>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4661750" y="205975"/>
            <a:ext cx="40251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Copyright is hard!</a:t>
            </a:r>
            <a:endParaRPr b="0">
              <a:solidFill>
                <a:srgbClr val="F47A42"/>
              </a:solidFill>
              <a:latin typeface="Alfa Slab One"/>
              <a:ea typeface="Alfa Slab One"/>
              <a:cs typeface="Alfa Slab One"/>
              <a:sym typeface="Alfa Slab One"/>
            </a:endParaRPr>
          </a:p>
        </p:txBody>
      </p:sp>
      <p:sp>
        <p:nvSpPr>
          <p:cNvPr id="254" name="Google Shape;254;p28"/>
          <p:cNvSpPr txBox="1">
            <a:spLocks noGrp="1"/>
          </p:cNvSpPr>
          <p:nvPr>
            <p:ph type="body" idx="1"/>
          </p:nvPr>
        </p:nvSpPr>
        <p:spPr>
          <a:xfrm>
            <a:off x="4761050" y="1258725"/>
            <a:ext cx="3925800" cy="3086100"/>
          </a:xfrm>
          <a:prstGeom prst="rect">
            <a:avLst/>
          </a:prstGeom>
        </p:spPr>
        <p:txBody>
          <a:bodyPr spcFirstLastPara="1" wrap="square" lIns="68575" tIns="34275" rIns="68575" bIns="34275" anchor="t" anchorCtr="0">
            <a:noAutofit/>
          </a:bodyPr>
          <a:lstStyle/>
          <a:p>
            <a:pPr marL="457200" lvl="0" indent="-342900" algn="l" rtl="0">
              <a:spcBef>
                <a:spcPts val="0"/>
              </a:spcBef>
              <a:spcAft>
                <a:spcPts val="0"/>
              </a:spcAft>
              <a:buSzPts val="1800"/>
              <a:buChar char="•"/>
            </a:pPr>
            <a:r>
              <a:rPr lang="en" sz="1800"/>
              <a:t>Hyperlinking and embedding is OK</a:t>
            </a:r>
            <a:endParaRPr sz="1800"/>
          </a:p>
          <a:p>
            <a:pPr marL="457200" lvl="0" indent="-342900" algn="l" rtl="0">
              <a:spcBef>
                <a:spcPts val="0"/>
              </a:spcBef>
              <a:spcAft>
                <a:spcPts val="0"/>
              </a:spcAft>
              <a:buSzPts val="1800"/>
              <a:buChar char="•"/>
            </a:pPr>
            <a:r>
              <a:rPr lang="en" sz="1800"/>
              <a:t>Using UBC licensed material (in the classroom) is OK</a:t>
            </a:r>
            <a:endParaRPr sz="1800"/>
          </a:p>
          <a:p>
            <a:pPr marL="457200" lvl="0" indent="-342900" algn="l" rtl="0">
              <a:spcBef>
                <a:spcPts val="0"/>
              </a:spcBef>
              <a:spcAft>
                <a:spcPts val="0"/>
              </a:spcAft>
              <a:buSzPts val="1800"/>
              <a:buChar char="•"/>
            </a:pPr>
            <a:r>
              <a:rPr lang="en" sz="1800"/>
              <a:t>Using openly licensed work is OK</a:t>
            </a:r>
            <a:endParaRPr sz="1800"/>
          </a:p>
          <a:p>
            <a:pPr marL="457200" lvl="0" indent="-342900" algn="l" rtl="0">
              <a:spcBef>
                <a:spcPts val="0"/>
              </a:spcBef>
              <a:spcAft>
                <a:spcPts val="0"/>
              </a:spcAft>
              <a:buSzPts val="1800"/>
              <a:buChar char="•"/>
            </a:pPr>
            <a:r>
              <a:rPr lang="en" sz="1800"/>
              <a:t>Using anything in the public domain is OK</a:t>
            </a:r>
            <a:endParaRPr sz="1800"/>
          </a:p>
        </p:txBody>
      </p:sp>
      <p:pic>
        <p:nvPicPr>
          <p:cNvPr id="255" name="Google Shape;255;p28"/>
          <p:cNvPicPr preferRelativeResize="0"/>
          <p:nvPr/>
        </p:nvPicPr>
        <p:blipFill>
          <a:blip r:embed="rId3">
            <a:alphaModFix/>
          </a:blip>
          <a:stretch>
            <a:fillRect/>
          </a:stretch>
        </p:blipFill>
        <p:spPr>
          <a:xfrm>
            <a:off x="133200" y="389650"/>
            <a:ext cx="4343400" cy="3657600"/>
          </a:xfrm>
          <a:prstGeom prst="rect">
            <a:avLst/>
          </a:prstGeom>
          <a:noFill/>
          <a:ln>
            <a:noFill/>
          </a:ln>
        </p:spPr>
      </p:pic>
      <p:sp>
        <p:nvSpPr>
          <p:cNvPr id="256" name="Google Shape;256;p28"/>
          <p:cNvSpPr txBox="1"/>
          <p:nvPr/>
        </p:nvSpPr>
        <p:spPr>
          <a:xfrm>
            <a:off x="325900" y="4144550"/>
            <a:ext cx="3202200" cy="2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u="sng">
                <a:solidFill>
                  <a:schemeClr val="hlink"/>
                </a:solidFill>
                <a:latin typeface="Proxima Nova"/>
                <a:ea typeface="Proxima Nova"/>
                <a:cs typeface="Proxima Nova"/>
                <a:sym typeface="Proxima Nova"/>
                <a:hlinkClick r:id="rId4"/>
              </a:rPr>
              <a:t>LaurMG</a:t>
            </a:r>
            <a:r>
              <a:rPr lang="en" sz="800" i="1">
                <a:latin typeface="Proxima Nova"/>
                <a:ea typeface="Proxima Nova"/>
                <a:cs typeface="Proxima Nova"/>
                <a:sym typeface="Proxima Nova"/>
              </a:rPr>
              <a:t>, CC-BY-SA, Retrieved from Wikimedia Commons </a:t>
            </a:r>
            <a:endParaRPr sz="800" i="1">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Public Domain</a:t>
            </a:r>
            <a:endParaRPr b="0">
              <a:solidFill>
                <a:srgbClr val="F47A42"/>
              </a:solidFill>
              <a:latin typeface="Alfa Slab One"/>
              <a:ea typeface="Alfa Slab One"/>
              <a:cs typeface="Alfa Slab One"/>
              <a:sym typeface="Alfa Slab One"/>
            </a:endParaRPr>
          </a:p>
        </p:txBody>
      </p:sp>
      <p:sp>
        <p:nvSpPr>
          <p:cNvPr id="262" name="Google Shape;262;p29"/>
          <p:cNvSpPr txBox="1">
            <a:spLocks noGrp="1"/>
          </p:cNvSpPr>
          <p:nvPr>
            <p:ph type="body" idx="1"/>
          </p:nvPr>
        </p:nvSpPr>
        <p:spPr>
          <a:xfrm>
            <a:off x="586825" y="3843276"/>
            <a:ext cx="3503100" cy="500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800" i="1">
                <a:solidFill>
                  <a:srgbClr val="000000"/>
                </a:solidFill>
                <a:latin typeface="Proxima Nova"/>
                <a:ea typeface="Proxima Nova"/>
                <a:cs typeface="Proxima Nova"/>
                <a:sym typeface="Proxima Nova"/>
              </a:rPr>
              <a:t>Retrieved From </a:t>
            </a:r>
            <a:r>
              <a:rPr lang="en" sz="800" i="1" u="sng">
                <a:solidFill>
                  <a:srgbClr val="2F5D7C"/>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Wikipedia</a:t>
            </a:r>
            <a:r>
              <a:rPr lang="en" sz="800" i="1">
                <a:solidFill>
                  <a:srgbClr val="000000"/>
                </a:solidFill>
                <a:latin typeface="Proxima Nova"/>
                <a:ea typeface="Proxima Nova"/>
                <a:cs typeface="Proxima Nova"/>
                <a:sym typeface="Proxima Nova"/>
              </a:rPr>
              <a:t> - used for an educational purpose</a:t>
            </a:r>
            <a:endParaRPr/>
          </a:p>
        </p:txBody>
      </p:sp>
      <p:pic>
        <p:nvPicPr>
          <p:cNvPr id="263" name="Google Shape;263;p29"/>
          <p:cNvPicPr preferRelativeResize="0"/>
          <p:nvPr/>
        </p:nvPicPr>
        <p:blipFill>
          <a:blip r:embed="rId4">
            <a:alphaModFix/>
          </a:blip>
          <a:stretch>
            <a:fillRect/>
          </a:stretch>
        </p:blipFill>
        <p:spPr>
          <a:xfrm>
            <a:off x="1364149" y="976273"/>
            <a:ext cx="1948462" cy="2780050"/>
          </a:xfrm>
          <a:prstGeom prst="rect">
            <a:avLst/>
          </a:prstGeom>
          <a:noFill/>
          <a:ln>
            <a:noFill/>
          </a:ln>
        </p:spPr>
      </p:pic>
      <p:pic>
        <p:nvPicPr>
          <p:cNvPr id="264" name="Google Shape;264;p29"/>
          <p:cNvPicPr preferRelativeResize="0"/>
          <p:nvPr/>
        </p:nvPicPr>
        <p:blipFill>
          <a:blip r:embed="rId5">
            <a:alphaModFix/>
          </a:blip>
          <a:stretch>
            <a:fillRect/>
          </a:stretch>
        </p:blipFill>
        <p:spPr>
          <a:xfrm>
            <a:off x="4887071" y="1063225"/>
            <a:ext cx="2905200" cy="2780049"/>
          </a:xfrm>
          <a:prstGeom prst="rect">
            <a:avLst/>
          </a:prstGeom>
          <a:noFill/>
          <a:ln>
            <a:noFill/>
          </a:ln>
        </p:spPr>
      </p:pic>
      <p:sp>
        <p:nvSpPr>
          <p:cNvPr id="265" name="Google Shape;265;p29"/>
          <p:cNvSpPr txBox="1"/>
          <p:nvPr/>
        </p:nvSpPr>
        <p:spPr>
          <a:xfrm>
            <a:off x="5334800" y="3756325"/>
            <a:ext cx="2734800" cy="58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i="1">
                <a:latin typeface="Proxima Nova"/>
                <a:ea typeface="Proxima Nova"/>
                <a:cs typeface="Proxima Nova"/>
                <a:sym typeface="Proxima Nova"/>
              </a:rPr>
              <a:t>Retrieved from </a:t>
            </a:r>
            <a:r>
              <a:rPr lang="en" sz="800" i="1" u="sng">
                <a:solidFill>
                  <a:srgbClr val="2F5D7C"/>
                </a:solid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Spy Museum</a:t>
            </a:r>
            <a:r>
              <a:rPr lang="en" sz="800" i="1">
                <a:latin typeface="Proxima Nova"/>
                <a:ea typeface="Proxima Nova"/>
                <a:cs typeface="Proxima Nova"/>
                <a:sym typeface="Proxima Nova"/>
              </a:rPr>
              <a:t> - used for an educational purpose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Creative Commons</a:t>
            </a:r>
            <a:endParaRPr b="0">
              <a:solidFill>
                <a:srgbClr val="F47A42"/>
              </a:solidFill>
              <a:latin typeface="Alfa Slab One"/>
              <a:ea typeface="Alfa Slab One"/>
              <a:cs typeface="Alfa Slab One"/>
              <a:sym typeface="Alfa Slab One"/>
            </a:endParaRPr>
          </a:p>
        </p:txBody>
      </p:sp>
      <p:pic>
        <p:nvPicPr>
          <p:cNvPr id="271" name="Google Shape;271;p30"/>
          <p:cNvPicPr preferRelativeResize="0"/>
          <p:nvPr/>
        </p:nvPicPr>
        <p:blipFill>
          <a:blip r:embed="rId3">
            <a:alphaModFix/>
          </a:blip>
          <a:stretch>
            <a:fillRect/>
          </a:stretch>
        </p:blipFill>
        <p:spPr>
          <a:xfrm>
            <a:off x="6627275" y="329876"/>
            <a:ext cx="2001792" cy="609599"/>
          </a:xfrm>
          <a:prstGeom prst="rect">
            <a:avLst/>
          </a:prstGeom>
          <a:noFill/>
          <a:ln>
            <a:noFill/>
          </a:ln>
        </p:spPr>
      </p:pic>
      <p:pic>
        <p:nvPicPr>
          <p:cNvPr id="272" name="Google Shape;272;p30"/>
          <p:cNvPicPr preferRelativeResize="0"/>
          <p:nvPr/>
        </p:nvPicPr>
        <p:blipFill>
          <a:blip r:embed="rId4">
            <a:alphaModFix/>
          </a:blip>
          <a:stretch>
            <a:fillRect/>
          </a:stretch>
        </p:blipFill>
        <p:spPr>
          <a:xfrm>
            <a:off x="457188" y="1276350"/>
            <a:ext cx="3133725" cy="2952750"/>
          </a:xfrm>
          <a:prstGeom prst="rect">
            <a:avLst/>
          </a:prstGeom>
          <a:noFill/>
          <a:ln>
            <a:noFill/>
          </a:ln>
        </p:spPr>
      </p:pic>
      <p:pic>
        <p:nvPicPr>
          <p:cNvPr id="273" name="Google Shape;273;p30"/>
          <p:cNvPicPr preferRelativeResize="0"/>
          <p:nvPr/>
        </p:nvPicPr>
        <p:blipFill>
          <a:blip r:embed="rId5">
            <a:alphaModFix/>
          </a:blip>
          <a:stretch>
            <a:fillRect/>
          </a:stretch>
        </p:blipFill>
        <p:spPr>
          <a:xfrm>
            <a:off x="5562600" y="1276350"/>
            <a:ext cx="3124200" cy="2952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Creative Commons</a:t>
            </a:r>
            <a:endParaRPr/>
          </a:p>
        </p:txBody>
      </p:sp>
      <p:sp>
        <p:nvSpPr>
          <p:cNvPr id="279" name="Google Shape;279;p31"/>
          <p:cNvSpPr txBox="1">
            <a:spLocks noGrp="1"/>
          </p:cNvSpPr>
          <p:nvPr>
            <p:ph type="body" idx="1"/>
          </p:nvPr>
        </p:nvSpPr>
        <p:spPr>
          <a:xfrm>
            <a:off x="457200" y="1143001"/>
            <a:ext cx="8229600" cy="3086100"/>
          </a:xfrm>
          <a:prstGeom prst="rect">
            <a:avLst/>
          </a:prstGeom>
        </p:spPr>
        <p:txBody>
          <a:bodyPr spcFirstLastPara="1" wrap="square" lIns="68575" tIns="34275" rIns="68575" bIns="34275" anchor="t" anchorCtr="0">
            <a:noAutofit/>
          </a:bodyPr>
          <a:lstStyle/>
          <a:p>
            <a:pPr marL="0" lvl="0" indent="0" algn="l" rtl="0">
              <a:spcBef>
                <a:spcPts val="0"/>
              </a:spcBef>
              <a:spcAft>
                <a:spcPts val="900"/>
              </a:spcAft>
              <a:buNone/>
            </a:pPr>
            <a:endParaRPr/>
          </a:p>
        </p:txBody>
      </p:sp>
      <p:pic>
        <p:nvPicPr>
          <p:cNvPr id="280" name="Google Shape;280;p31"/>
          <p:cNvPicPr preferRelativeResize="0"/>
          <p:nvPr/>
        </p:nvPicPr>
        <p:blipFill>
          <a:blip r:embed="rId3">
            <a:alphaModFix/>
          </a:blip>
          <a:stretch>
            <a:fillRect/>
          </a:stretch>
        </p:blipFill>
        <p:spPr>
          <a:xfrm>
            <a:off x="3133725" y="1776400"/>
            <a:ext cx="2876550" cy="1590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txBox="1">
            <a:spLocks noGrp="1"/>
          </p:cNvSpPr>
          <p:nvPr>
            <p:ph type="title"/>
          </p:nvPr>
        </p:nvSpPr>
        <p:spPr>
          <a:xfrm>
            <a:off x="298175" y="181125"/>
            <a:ext cx="85725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Asking Permission</a:t>
            </a:r>
            <a:endParaRPr b="0">
              <a:solidFill>
                <a:srgbClr val="F47A42"/>
              </a:solidFill>
              <a:latin typeface="Alfa Slab One"/>
              <a:ea typeface="Alfa Slab One"/>
              <a:cs typeface="Alfa Slab One"/>
              <a:sym typeface="Alfa Slab One"/>
            </a:endParaRPr>
          </a:p>
        </p:txBody>
      </p:sp>
      <p:sp>
        <p:nvSpPr>
          <p:cNvPr id="286" name="Google Shape;286;p32"/>
          <p:cNvSpPr txBox="1">
            <a:spLocks noGrp="1"/>
          </p:cNvSpPr>
          <p:nvPr>
            <p:ph type="body" idx="1"/>
          </p:nvPr>
        </p:nvSpPr>
        <p:spPr>
          <a:xfrm>
            <a:off x="4211700" y="1859950"/>
            <a:ext cx="4932300" cy="1606200"/>
          </a:xfrm>
          <a:prstGeom prst="rect">
            <a:avLst/>
          </a:prstGeom>
          <a:solidFill>
            <a:srgbClr val="FFFFFF"/>
          </a:solidFill>
        </p:spPr>
        <p:txBody>
          <a:bodyPr spcFirstLastPara="1" wrap="square" lIns="68575" tIns="34275" rIns="68575" bIns="34275" anchor="t" anchorCtr="0">
            <a:noAutofit/>
          </a:bodyPr>
          <a:lstStyle/>
          <a:p>
            <a:pPr marL="0" lvl="0" indent="0" algn="l" rtl="0">
              <a:spcBef>
                <a:spcPts val="0"/>
              </a:spcBef>
              <a:spcAft>
                <a:spcPts val="900"/>
              </a:spcAft>
              <a:buNone/>
            </a:pPr>
            <a:r>
              <a:rPr lang="en" sz="3000">
                <a:solidFill>
                  <a:srgbClr val="434343"/>
                </a:solidFill>
              </a:rPr>
              <a:t>When in doubt, consider asking for permission</a:t>
            </a:r>
            <a:endParaRPr sz="3000">
              <a:solidFill>
                <a:srgbClr val="434343"/>
              </a:solidFill>
            </a:endParaRPr>
          </a:p>
        </p:txBody>
      </p:sp>
      <p:pic>
        <p:nvPicPr>
          <p:cNvPr id="287" name="Google Shape;287;p32"/>
          <p:cNvPicPr preferRelativeResize="0"/>
          <p:nvPr/>
        </p:nvPicPr>
        <p:blipFill>
          <a:blip r:embed="rId3">
            <a:alphaModFix/>
          </a:blip>
          <a:stretch>
            <a:fillRect/>
          </a:stretch>
        </p:blipFill>
        <p:spPr>
          <a:xfrm>
            <a:off x="181350" y="1038513"/>
            <a:ext cx="3515976" cy="35159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3"/>
          <p:cNvSpPr txBox="1">
            <a:spLocks noGrp="1"/>
          </p:cNvSpPr>
          <p:nvPr>
            <p:ph type="title"/>
          </p:nvPr>
        </p:nvSpPr>
        <p:spPr>
          <a:xfrm>
            <a:off x="298175" y="181125"/>
            <a:ext cx="85725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Use the Syllabus Service</a:t>
            </a:r>
            <a:endParaRPr b="0">
              <a:solidFill>
                <a:srgbClr val="F47A42"/>
              </a:solidFill>
              <a:latin typeface="Alfa Slab One"/>
              <a:ea typeface="Alfa Slab One"/>
              <a:cs typeface="Alfa Slab One"/>
              <a:sym typeface="Alfa Slab One"/>
            </a:endParaRPr>
          </a:p>
        </p:txBody>
      </p:sp>
      <p:sp>
        <p:nvSpPr>
          <p:cNvPr id="293" name="Google Shape;293;p33"/>
          <p:cNvSpPr txBox="1">
            <a:spLocks noGrp="1"/>
          </p:cNvSpPr>
          <p:nvPr>
            <p:ph type="body" idx="1"/>
          </p:nvPr>
        </p:nvSpPr>
        <p:spPr>
          <a:xfrm>
            <a:off x="4810950" y="1538500"/>
            <a:ext cx="4059600" cy="1606200"/>
          </a:xfrm>
          <a:prstGeom prst="rect">
            <a:avLst/>
          </a:prstGeom>
          <a:solidFill>
            <a:srgbClr val="FFFFFF"/>
          </a:solidFill>
        </p:spPr>
        <p:txBody>
          <a:bodyPr spcFirstLastPara="1" wrap="square" lIns="68575" tIns="34275" rIns="68575" bIns="34275" anchor="t" anchorCtr="0">
            <a:noAutofit/>
          </a:bodyPr>
          <a:lstStyle/>
          <a:p>
            <a:pPr marL="0" lvl="0" indent="0" algn="l" rtl="0">
              <a:spcBef>
                <a:spcPts val="0"/>
              </a:spcBef>
              <a:spcAft>
                <a:spcPts val="0"/>
              </a:spcAft>
              <a:buNone/>
            </a:pPr>
            <a:r>
              <a:rPr lang="en"/>
              <a:t>The Library is here to help</a:t>
            </a:r>
            <a:endParaRPr/>
          </a:p>
          <a:p>
            <a:pPr marL="0" lvl="0" indent="0" algn="l" rtl="0">
              <a:spcBef>
                <a:spcPts val="900"/>
              </a:spcBef>
              <a:spcAft>
                <a:spcPts val="900"/>
              </a:spcAft>
              <a:buNone/>
            </a:pPr>
            <a:r>
              <a:rPr lang="en"/>
              <a:t>We will take on the copyright assessment and pay reasonable licensing costs to make works available </a:t>
            </a:r>
            <a:endParaRPr/>
          </a:p>
        </p:txBody>
      </p:sp>
      <p:pic>
        <p:nvPicPr>
          <p:cNvPr id="294" name="Google Shape;294;p33"/>
          <p:cNvPicPr preferRelativeResize="0"/>
          <p:nvPr/>
        </p:nvPicPr>
        <p:blipFill>
          <a:blip r:embed="rId3">
            <a:alphaModFix/>
          </a:blip>
          <a:stretch>
            <a:fillRect/>
          </a:stretch>
        </p:blipFill>
        <p:spPr>
          <a:xfrm>
            <a:off x="163500" y="1359738"/>
            <a:ext cx="3906901" cy="2606635"/>
          </a:xfrm>
          <a:prstGeom prst="rect">
            <a:avLst/>
          </a:prstGeom>
          <a:noFill/>
          <a:ln>
            <a:noFill/>
          </a:ln>
        </p:spPr>
      </p:pic>
      <p:sp>
        <p:nvSpPr>
          <p:cNvPr id="295" name="Google Shape;295;p33"/>
          <p:cNvSpPr txBox="1"/>
          <p:nvPr/>
        </p:nvSpPr>
        <p:spPr>
          <a:xfrm>
            <a:off x="2560675" y="4054950"/>
            <a:ext cx="4230600" cy="304800"/>
          </a:xfrm>
          <a:prstGeom prst="rect">
            <a:avLst/>
          </a:prstGeom>
          <a:noFill/>
          <a:ln>
            <a:noFill/>
          </a:ln>
        </p:spPr>
        <p:txBody>
          <a:bodyPr spcFirstLastPara="1" wrap="square" lIns="91425" tIns="91425" rIns="91425" bIns="91425" anchor="ctr" anchorCtr="0">
            <a:noAutofit/>
          </a:bodyPr>
          <a:lstStyle/>
          <a:p>
            <a:pPr marL="0" lvl="0" indent="0" algn="l" rtl="0">
              <a:spcBef>
                <a:spcPts val="500"/>
              </a:spcBef>
              <a:spcAft>
                <a:spcPts val="0"/>
              </a:spcAft>
              <a:buNone/>
            </a:pPr>
            <a:r>
              <a:rPr lang="en" sz="800" i="1">
                <a:latin typeface="Proxima Nova"/>
                <a:ea typeface="Proxima Nova"/>
                <a:cs typeface="Proxima Nova"/>
                <a:sym typeface="Proxima Nova"/>
              </a:rPr>
              <a:t>UBC Library Communications - CC-BY-NC-ND, Retrieved From </a:t>
            </a:r>
            <a:r>
              <a:rPr lang="en" sz="800" i="1" u="sng">
                <a:solidFill>
                  <a:schemeClr val="hlink"/>
                </a:solidFill>
                <a:latin typeface="Proxima Nova"/>
                <a:ea typeface="Proxima Nova"/>
                <a:cs typeface="Proxima Nova"/>
                <a:sym typeface="Proxima Nova"/>
                <a:hlinkClick r:id="rId4"/>
              </a:rPr>
              <a:t>Flickr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4"/>
          <p:cNvSpPr txBox="1">
            <a:spLocks noGrp="1"/>
          </p:cNvSpPr>
          <p:nvPr>
            <p:ph type="title"/>
          </p:nvPr>
        </p:nvSpPr>
        <p:spPr>
          <a:xfrm>
            <a:off x="4222500" y="205975"/>
            <a:ext cx="44643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Creators</a:t>
            </a:r>
            <a:endParaRPr b="0">
              <a:solidFill>
                <a:srgbClr val="F47A42"/>
              </a:solidFill>
              <a:latin typeface="Alfa Slab One"/>
              <a:ea typeface="Alfa Slab One"/>
              <a:cs typeface="Alfa Slab One"/>
              <a:sym typeface="Alfa Slab One"/>
            </a:endParaRPr>
          </a:p>
        </p:txBody>
      </p:sp>
      <p:sp>
        <p:nvSpPr>
          <p:cNvPr id="301" name="Google Shape;301;p34"/>
          <p:cNvSpPr txBox="1">
            <a:spLocks noGrp="1"/>
          </p:cNvSpPr>
          <p:nvPr>
            <p:ph type="body" idx="1"/>
          </p:nvPr>
        </p:nvSpPr>
        <p:spPr>
          <a:xfrm>
            <a:off x="4845800" y="1603525"/>
            <a:ext cx="3778800" cy="1435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3000">
                <a:solidFill>
                  <a:srgbClr val="434343"/>
                </a:solidFill>
              </a:rPr>
              <a:t>Basics for creators of copyright-protected materials</a:t>
            </a:r>
            <a:endParaRPr sz="3000"/>
          </a:p>
        </p:txBody>
      </p:sp>
      <p:pic>
        <p:nvPicPr>
          <p:cNvPr id="302" name="Google Shape;302;p34"/>
          <p:cNvPicPr preferRelativeResize="0"/>
          <p:nvPr/>
        </p:nvPicPr>
        <p:blipFill>
          <a:blip r:embed="rId3">
            <a:alphaModFix/>
          </a:blip>
          <a:stretch>
            <a:fillRect/>
          </a:stretch>
        </p:blipFill>
        <p:spPr>
          <a:xfrm>
            <a:off x="0" y="0"/>
            <a:ext cx="3778851" cy="4470450"/>
          </a:xfrm>
          <a:prstGeom prst="rect">
            <a:avLst/>
          </a:prstGeom>
          <a:noFill/>
          <a:ln>
            <a:noFill/>
          </a:ln>
        </p:spPr>
      </p:pic>
      <p:sp>
        <p:nvSpPr>
          <p:cNvPr id="303" name="Google Shape;303;p34"/>
          <p:cNvSpPr txBox="1"/>
          <p:nvPr/>
        </p:nvSpPr>
        <p:spPr>
          <a:xfrm>
            <a:off x="3811575" y="3882325"/>
            <a:ext cx="4144500" cy="545700"/>
          </a:xfrm>
          <a:prstGeom prst="rect">
            <a:avLst/>
          </a:prstGeom>
          <a:noFill/>
          <a:ln>
            <a:noFill/>
          </a:ln>
        </p:spPr>
        <p:txBody>
          <a:bodyPr spcFirstLastPara="1" wrap="square" lIns="91425" tIns="91425" rIns="91425" bIns="91425" anchor="t" anchorCtr="0">
            <a:noAutofit/>
          </a:bodyPr>
          <a:lstStyle/>
          <a:p>
            <a:pPr marL="0" lvl="0" indent="0" algn="l" rtl="0">
              <a:spcBef>
                <a:spcPts val="500"/>
              </a:spcBef>
              <a:spcAft>
                <a:spcPts val="0"/>
              </a:spcAft>
              <a:buNone/>
            </a:pPr>
            <a:r>
              <a:rPr lang="en" sz="800" i="1">
                <a:latin typeface="Proxima Nova"/>
                <a:ea typeface="Proxima Nova"/>
                <a:cs typeface="Proxima Nova"/>
                <a:sym typeface="Proxima Nova"/>
              </a:rPr>
              <a:t>Marguerite Gerard, circa 1790 - Public Domain, Retrieved From </a:t>
            </a:r>
            <a:r>
              <a:rPr lang="en" sz="800" i="1" u="sng">
                <a:solidFill>
                  <a:srgbClr val="2F5D7C"/>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Wikimedia Commons</a:t>
            </a:r>
            <a:r>
              <a:rPr lang="en" sz="800" i="1">
                <a:latin typeface="Proxima Nova"/>
                <a:ea typeface="Proxima Nova"/>
                <a:cs typeface="Proxima Nova"/>
                <a:sym typeface="Proxima Nova"/>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Congratulations!</a:t>
            </a:r>
            <a:endParaRPr/>
          </a:p>
        </p:txBody>
      </p:sp>
      <p:sp>
        <p:nvSpPr>
          <p:cNvPr id="309" name="Google Shape;309;p35"/>
          <p:cNvSpPr txBox="1">
            <a:spLocks noGrp="1"/>
          </p:cNvSpPr>
          <p:nvPr>
            <p:ph type="body" idx="1"/>
          </p:nvPr>
        </p:nvSpPr>
        <p:spPr>
          <a:xfrm>
            <a:off x="4572000" y="1143000"/>
            <a:ext cx="4114800" cy="30861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000">
                <a:solidFill>
                  <a:srgbClr val="424242"/>
                </a:solidFill>
              </a:rPr>
              <a:t>You are the proud owner of many many many copyrighted works!</a:t>
            </a:r>
            <a:endParaRPr sz="2000">
              <a:solidFill>
                <a:srgbClr val="424242"/>
              </a:solidFill>
            </a:endParaRPr>
          </a:p>
          <a:p>
            <a:pPr marL="0" lvl="0" indent="0" algn="l" rtl="0">
              <a:lnSpc>
                <a:spcPct val="115000"/>
              </a:lnSpc>
              <a:spcBef>
                <a:spcPts val="1600"/>
              </a:spcBef>
              <a:spcAft>
                <a:spcPts val="0"/>
              </a:spcAft>
              <a:buNone/>
            </a:pPr>
            <a:r>
              <a:rPr lang="en" sz="2000">
                <a:solidFill>
                  <a:srgbClr val="424242"/>
                </a:solidFill>
              </a:rPr>
              <a:t>Copyright is assigned to work as soon as it has been fixed in a tangible medium</a:t>
            </a:r>
            <a:endParaRPr sz="2000">
              <a:solidFill>
                <a:srgbClr val="424242"/>
              </a:solidFill>
            </a:endParaRPr>
          </a:p>
          <a:p>
            <a:pPr marL="0" lvl="0" indent="0" algn="l" rtl="0">
              <a:lnSpc>
                <a:spcPct val="115000"/>
              </a:lnSpc>
              <a:spcBef>
                <a:spcPts val="1600"/>
              </a:spcBef>
              <a:spcAft>
                <a:spcPts val="1600"/>
              </a:spcAft>
              <a:buNone/>
            </a:pPr>
            <a:r>
              <a:rPr lang="en" sz="2000">
                <a:solidFill>
                  <a:srgbClr val="424242"/>
                </a:solidFill>
              </a:rPr>
              <a:t>Only works that meet the threshold of originality attract protection</a:t>
            </a:r>
            <a:endParaRPr sz="2000"/>
          </a:p>
        </p:txBody>
      </p:sp>
      <p:pic>
        <p:nvPicPr>
          <p:cNvPr id="310" name="Google Shape;310;p35"/>
          <p:cNvPicPr preferRelativeResize="0"/>
          <p:nvPr/>
        </p:nvPicPr>
        <p:blipFill>
          <a:blip r:embed="rId3">
            <a:alphaModFix/>
          </a:blip>
          <a:stretch>
            <a:fillRect/>
          </a:stretch>
        </p:blipFill>
        <p:spPr>
          <a:xfrm>
            <a:off x="-510000" y="1208915"/>
            <a:ext cx="4734298" cy="27256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endParaRPr/>
          </a:p>
        </p:txBody>
      </p:sp>
      <p:sp>
        <p:nvSpPr>
          <p:cNvPr id="172" name="Google Shape;172;p18"/>
          <p:cNvSpPr txBox="1">
            <a:spLocks noGrp="1"/>
          </p:cNvSpPr>
          <p:nvPr>
            <p:ph type="body" idx="1"/>
          </p:nvPr>
        </p:nvSpPr>
        <p:spPr>
          <a:xfrm>
            <a:off x="6454175" y="1143000"/>
            <a:ext cx="2444100" cy="3086100"/>
          </a:xfrm>
          <a:prstGeom prst="rect">
            <a:avLst/>
          </a:prstGeom>
        </p:spPr>
        <p:txBody>
          <a:bodyPr spcFirstLastPara="1" wrap="square" lIns="68575" tIns="34275" rIns="68575" bIns="34275" anchor="t" anchorCtr="0">
            <a:noAutofit/>
          </a:bodyPr>
          <a:lstStyle/>
          <a:p>
            <a:pPr marL="0" lvl="0" indent="0" algn="l" rtl="0">
              <a:spcBef>
                <a:spcPts val="0"/>
              </a:spcBef>
              <a:spcAft>
                <a:spcPts val="900"/>
              </a:spcAft>
              <a:buNone/>
            </a:pPr>
            <a:r>
              <a:rPr lang="en" sz="1800">
                <a:solidFill>
                  <a:srgbClr val="434343"/>
                </a:solidFill>
              </a:rPr>
              <a:t>All original content in this presentation is licensed under a CC-BY license, for borrowed works, please refer to attribution statements</a:t>
            </a:r>
            <a:endParaRPr sz="1800">
              <a:solidFill>
                <a:srgbClr val="434343"/>
              </a:solidFill>
            </a:endParaRPr>
          </a:p>
        </p:txBody>
      </p:sp>
      <p:pic>
        <p:nvPicPr>
          <p:cNvPr id="173" name="Google Shape;173;p18"/>
          <p:cNvPicPr preferRelativeResize="0"/>
          <p:nvPr/>
        </p:nvPicPr>
        <p:blipFill>
          <a:blip r:embed="rId3">
            <a:alphaModFix/>
          </a:blip>
          <a:stretch>
            <a:fillRect/>
          </a:stretch>
        </p:blipFill>
        <p:spPr>
          <a:xfrm>
            <a:off x="0" y="0"/>
            <a:ext cx="6404575" cy="4487324"/>
          </a:xfrm>
          <a:prstGeom prst="rect">
            <a:avLst/>
          </a:prstGeom>
          <a:noFill/>
          <a:ln>
            <a:noFill/>
          </a:ln>
        </p:spPr>
      </p:pic>
      <p:sp>
        <p:nvSpPr>
          <p:cNvPr id="174" name="Google Shape;174;p18"/>
          <p:cNvSpPr txBox="1"/>
          <p:nvPr/>
        </p:nvSpPr>
        <p:spPr>
          <a:xfrm>
            <a:off x="6404575" y="4018000"/>
            <a:ext cx="2276400" cy="3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latin typeface="Proxima Nova"/>
                <a:ea typeface="Proxima Nova"/>
                <a:cs typeface="Proxima Nova"/>
                <a:sym typeface="Proxima Nova"/>
              </a:rPr>
              <a:t>CC-BY, </a:t>
            </a:r>
            <a:r>
              <a:rPr lang="en" sz="800" i="1" u="sng">
                <a:solidFill>
                  <a:schemeClr val="hlink"/>
                </a:solidFill>
                <a:latin typeface="Proxima Nova"/>
                <a:ea typeface="Proxima Nova"/>
                <a:cs typeface="Proxima Nova"/>
                <a:sym typeface="Proxima Nova"/>
                <a:hlinkClick r:id="rId4"/>
              </a:rPr>
              <a:t>Creative Commons,</a:t>
            </a:r>
            <a:r>
              <a:rPr lang="en" sz="800" i="1">
                <a:latin typeface="Proxima Nova"/>
                <a:ea typeface="Proxima Nova"/>
                <a:cs typeface="Proxima Nova"/>
                <a:sym typeface="Proxima Nova"/>
              </a:rPr>
              <a:t> CC-BY</a:t>
            </a:r>
            <a:endParaRPr sz="800" i="1">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6"/>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3300"/>
              <a:buFont typeface="Candara"/>
              <a:buNone/>
            </a:pPr>
            <a:r>
              <a:rPr lang="en" b="0">
                <a:solidFill>
                  <a:srgbClr val="F47A42"/>
                </a:solidFill>
                <a:latin typeface="Alfa Slab One"/>
                <a:ea typeface="Alfa Slab One"/>
                <a:cs typeface="Alfa Slab One"/>
                <a:sym typeface="Alfa Slab One"/>
              </a:rPr>
              <a:t>Who owns the Rights?</a:t>
            </a:r>
            <a:endParaRPr/>
          </a:p>
        </p:txBody>
      </p:sp>
      <p:graphicFrame>
        <p:nvGraphicFramePr>
          <p:cNvPr id="316" name="Google Shape;316;p36"/>
          <p:cNvGraphicFramePr/>
          <p:nvPr/>
        </p:nvGraphicFramePr>
        <p:xfrm>
          <a:off x="952500" y="1252750"/>
          <a:ext cx="3000000" cy="3000000"/>
        </p:xfrm>
        <a:graphic>
          <a:graphicData uri="http://schemas.openxmlformats.org/drawingml/2006/table">
            <a:tbl>
              <a:tblPr>
                <a:noFill/>
                <a:tableStyleId>{BDB09ACA-FFE0-4B30-8A9B-55C18A93C5AE}</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685425">
                <a:tc>
                  <a:txBody>
                    <a:bodyPr/>
                    <a:lstStyle/>
                    <a:p>
                      <a:pPr marL="0" lvl="0" indent="0" algn="l" rtl="0">
                        <a:spcBef>
                          <a:spcPts val="0"/>
                        </a:spcBef>
                        <a:spcAft>
                          <a:spcPts val="0"/>
                        </a:spcAft>
                        <a:buNone/>
                      </a:pPr>
                      <a:r>
                        <a:rPr lang="en" sz="1800" b="1">
                          <a:solidFill>
                            <a:srgbClr val="434343"/>
                          </a:solidFill>
                          <a:latin typeface="Corbel"/>
                          <a:ea typeface="Corbel"/>
                          <a:cs typeface="Corbel"/>
                          <a:sym typeface="Corbel"/>
                        </a:rPr>
                        <a:t>Faculty Work</a:t>
                      </a:r>
                      <a:endParaRPr>
                        <a:latin typeface="Corbel"/>
                        <a:ea typeface="Corbel"/>
                        <a:cs typeface="Corbel"/>
                        <a:sym typeface="Corbel"/>
                      </a:endParaRPr>
                    </a:p>
                  </a:txBody>
                  <a:tcPr marL="91425" marR="91425" marT="91425" marB="91425"/>
                </a:tc>
                <a:tc>
                  <a:txBody>
                    <a:bodyPr/>
                    <a:lstStyle/>
                    <a:p>
                      <a:pPr marL="0" lvl="0" indent="0" algn="l" rtl="0">
                        <a:spcBef>
                          <a:spcPts val="0"/>
                        </a:spcBef>
                        <a:spcAft>
                          <a:spcPts val="0"/>
                        </a:spcAft>
                        <a:buNone/>
                      </a:pPr>
                      <a:r>
                        <a:rPr lang="en" sz="1800" b="1">
                          <a:solidFill>
                            <a:srgbClr val="434343"/>
                          </a:solidFill>
                          <a:latin typeface="Corbel"/>
                          <a:ea typeface="Corbel"/>
                          <a:cs typeface="Corbel"/>
                          <a:sym typeface="Corbel"/>
                        </a:rPr>
                        <a:t>Student Work</a:t>
                      </a:r>
                      <a:endParaRPr>
                        <a:latin typeface="Corbel"/>
                        <a:ea typeface="Corbel"/>
                        <a:cs typeface="Corbel"/>
                        <a:sym typeface="Corbel"/>
                      </a:endParaRPr>
                    </a:p>
                  </a:txBody>
                  <a:tcPr marL="91425" marR="91425" marT="91425" marB="91425"/>
                </a:tc>
                <a:tc>
                  <a:txBody>
                    <a:bodyPr/>
                    <a:lstStyle/>
                    <a:p>
                      <a:pPr marL="0" lvl="0" indent="0" algn="l" rtl="0">
                        <a:spcBef>
                          <a:spcPts val="0"/>
                        </a:spcBef>
                        <a:spcAft>
                          <a:spcPts val="0"/>
                        </a:spcAft>
                        <a:buNone/>
                      </a:pPr>
                      <a:r>
                        <a:rPr lang="en" sz="1800" b="1">
                          <a:solidFill>
                            <a:srgbClr val="434343"/>
                          </a:solidFill>
                          <a:latin typeface="Corbel"/>
                          <a:ea typeface="Corbel"/>
                          <a:cs typeface="Corbel"/>
                          <a:sym typeface="Corbel"/>
                        </a:rPr>
                        <a:t>Staff Work</a:t>
                      </a:r>
                      <a:endParaRPr>
                        <a:latin typeface="Corbel"/>
                        <a:ea typeface="Corbel"/>
                        <a:cs typeface="Corbel"/>
                        <a:sym typeface="Corbel"/>
                      </a:endParaRPr>
                    </a:p>
                  </a:txBody>
                  <a:tcPr marL="91425" marR="91425" marT="91425" marB="91425"/>
                </a:tc>
                <a:extLst>
                  <a:ext uri="{0D108BD9-81ED-4DB2-BD59-A6C34878D82A}">
                    <a16:rowId xmlns:a16="http://schemas.microsoft.com/office/drawing/2014/main" val="10000"/>
                  </a:ext>
                </a:extLst>
              </a:tr>
              <a:tr h="2476075">
                <a:tc>
                  <a:txBody>
                    <a:bodyPr/>
                    <a:lstStyle/>
                    <a:p>
                      <a:pPr marL="0" lvl="0" indent="0" algn="l" rtl="0">
                        <a:spcBef>
                          <a:spcPts val="0"/>
                        </a:spcBef>
                        <a:spcAft>
                          <a:spcPts val="0"/>
                        </a:spcAft>
                        <a:buNone/>
                      </a:pPr>
                      <a:r>
                        <a:rPr lang="en">
                          <a:solidFill>
                            <a:srgbClr val="434343"/>
                          </a:solidFill>
                          <a:latin typeface="Corbel"/>
                          <a:ea typeface="Corbel"/>
                          <a:cs typeface="Corbel"/>
                          <a:sym typeface="Corbel"/>
                        </a:rPr>
                        <a:t>Retain copyright in their work</a:t>
                      </a:r>
                      <a:endParaRPr>
                        <a:solidFill>
                          <a:srgbClr val="434343"/>
                        </a:solidFill>
                        <a:latin typeface="Corbel"/>
                        <a:ea typeface="Corbel"/>
                        <a:cs typeface="Corbel"/>
                        <a:sym typeface="Corbel"/>
                      </a:endParaRPr>
                    </a:p>
                    <a:p>
                      <a:pPr marL="0" lvl="0" indent="0" algn="l" rtl="0">
                        <a:spcBef>
                          <a:spcPts val="0"/>
                        </a:spcBef>
                        <a:spcAft>
                          <a:spcPts val="0"/>
                        </a:spcAft>
                        <a:buNone/>
                      </a:pPr>
                      <a:endParaRPr>
                        <a:solidFill>
                          <a:srgbClr val="434343"/>
                        </a:solidFill>
                        <a:latin typeface="Corbel"/>
                        <a:ea typeface="Corbel"/>
                        <a:cs typeface="Corbel"/>
                        <a:sym typeface="Corbel"/>
                      </a:endParaRPr>
                    </a:p>
                    <a:p>
                      <a:pPr marL="0" lvl="0" indent="0" algn="l" rtl="0">
                        <a:spcBef>
                          <a:spcPts val="0"/>
                        </a:spcBef>
                        <a:spcAft>
                          <a:spcPts val="0"/>
                        </a:spcAft>
                        <a:buNone/>
                      </a:pPr>
                      <a:r>
                        <a:rPr lang="en">
                          <a:solidFill>
                            <a:srgbClr val="434343"/>
                          </a:solidFill>
                          <a:latin typeface="Corbel"/>
                          <a:ea typeface="Corbel"/>
                          <a:cs typeface="Corbel"/>
                          <a:sym typeface="Corbel"/>
                        </a:rPr>
                        <a:t>Policy 88 (Inventions and Discoveries)</a:t>
                      </a:r>
                      <a:endParaRPr>
                        <a:solidFill>
                          <a:srgbClr val="434343"/>
                        </a:solidFill>
                        <a:latin typeface="Corbel"/>
                        <a:ea typeface="Corbel"/>
                        <a:cs typeface="Corbel"/>
                        <a:sym typeface="Corbel"/>
                      </a:endParaRPr>
                    </a:p>
                    <a:p>
                      <a:pPr marL="0" lvl="0" indent="0" algn="l" rtl="0">
                        <a:spcBef>
                          <a:spcPts val="0"/>
                        </a:spcBef>
                        <a:spcAft>
                          <a:spcPts val="0"/>
                        </a:spcAft>
                        <a:buNone/>
                      </a:pPr>
                      <a:endParaRPr>
                        <a:solidFill>
                          <a:srgbClr val="434343"/>
                        </a:solidFill>
                        <a:latin typeface="Corbel"/>
                        <a:ea typeface="Corbel"/>
                        <a:cs typeface="Corbel"/>
                        <a:sym typeface="Corbel"/>
                      </a:endParaRPr>
                    </a:p>
                    <a:p>
                      <a:pPr marL="0" lvl="0" indent="0" algn="l" rtl="0">
                        <a:spcBef>
                          <a:spcPts val="0"/>
                        </a:spcBef>
                        <a:spcAft>
                          <a:spcPts val="0"/>
                        </a:spcAft>
                        <a:buNone/>
                      </a:pPr>
                      <a:r>
                        <a:rPr lang="en">
                          <a:solidFill>
                            <a:srgbClr val="434343"/>
                          </a:solidFill>
                          <a:latin typeface="Corbel"/>
                          <a:ea typeface="Corbel"/>
                          <a:cs typeface="Corbel"/>
                          <a:sym typeface="Corbel"/>
                        </a:rPr>
                        <a:t>Policy 81 (Use of Teaching Materials in UBC Credit Courses)</a:t>
                      </a:r>
                      <a:endParaRPr>
                        <a:latin typeface="Corbel"/>
                        <a:ea typeface="Corbel"/>
                        <a:cs typeface="Corbel"/>
                        <a:sym typeface="Corbel"/>
                      </a:endParaRPr>
                    </a:p>
                  </a:txBody>
                  <a:tcPr marL="91425" marR="91425" marT="91425" marB="91425"/>
                </a:tc>
                <a:tc>
                  <a:txBody>
                    <a:bodyPr/>
                    <a:lstStyle/>
                    <a:p>
                      <a:pPr marL="0" lvl="0" indent="0" algn="l" rtl="0">
                        <a:spcBef>
                          <a:spcPts val="0"/>
                        </a:spcBef>
                        <a:spcAft>
                          <a:spcPts val="0"/>
                        </a:spcAft>
                        <a:buNone/>
                      </a:pPr>
                      <a:r>
                        <a:rPr lang="en">
                          <a:solidFill>
                            <a:srgbClr val="434343"/>
                          </a:solidFill>
                          <a:latin typeface="Corbel"/>
                          <a:ea typeface="Corbel"/>
                          <a:cs typeface="Corbel"/>
                          <a:sym typeface="Corbel"/>
                        </a:rPr>
                        <a:t>Retain copyright in their student work</a:t>
                      </a:r>
                      <a:endParaRPr>
                        <a:solidFill>
                          <a:srgbClr val="434343"/>
                        </a:solidFill>
                        <a:latin typeface="Corbel"/>
                        <a:ea typeface="Corbel"/>
                        <a:cs typeface="Corbel"/>
                        <a:sym typeface="Corbel"/>
                      </a:endParaRPr>
                    </a:p>
                    <a:p>
                      <a:pPr marL="0" lvl="0" indent="0" algn="l" rtl="0">
                        <a:spcBef>
                          <a:spcPts val="0"/>
                        </a:spcBef>
                        <a:spcAft>
                          <a:spcPts val="0"/>
                        </a:spcAft>
                        <a:buNone/>
                      </a:pPr>
                      <a:endParaRPr>
                        <a:solidFill>
                          <a:srgbClr val="434343"/>
                        </a:solidFill>
                        <a:latin typeface="Corbel"/>
                        <a:ea typeface="Corbel"/>
                        <a:cs typeface="Corbel"/>
                        <a:sym typeface="Corbel"/>
                      </a:endParaRPr>
                    </a:p>
                    <a:p>
                      <a:pPr marL="0" lvl="0" indent="0" algn="l" rtl="0">
                        <a:spcBef>
                          <a:spcPts val="0"/>
                        </a:spcBef>
                        <a:spcAft>
                          <a:spcPts val="0"/>
                        </a:spcAft>
                        <a:buNone/>
                      </a:pPr>
                      <a:r>
                        <a:rPr lang="en">
                          <a:solidFill>
                            <a:srgbClr val="434343"/>
                          </a:solidFill>
                          <a:latin typeface="Corbel"/>
                          <a:ea typeface="Corbel"/>
                          <a:cs typeface="Corbel"/>
                          <a:sym typeface="Corbel"/>
                        </a:rPr>
                        <a:t>Theses and dissertations are required to be openly disseminated</a:t>
                      </a:r>
                      <a:endParaRPr>
                        <a:solidFill>
                          <a:srgbClr val="434343"/>
                        </a:solidFill>
                        <a:latin typeface="Corbel"/>
                        <a:ea typeface="Corbel"/>
                        <a:cs typeface="Corbel"/>
                        <a:sym typeface="Corbel"/>
                      </a:endParaRPr>
                    </a:p>
                    <a:p>
                      <a:pPr marL="0" lvl="0" indent="0" algn="l" rtl="0">
                        <a:spcBef>
                          <a:spcPts val="0"/>
                        </a:spcBef>
                        <a:spcAft>
                          <a:spcPts val="0"/>
                        </a:spcAft>
                        <a:buNone/>
                      </a:pPr>
                      <a:endParaRPr>
                        <a:solidFill>
                          <a:srgbClr val="434343"/>
                        </a:solidFill>
                        <a:latin typeface="Corbel"/>
                        <a:ea typeface="Corbel"/>
                        <a:cs typeface="Corbel"/>
                        <a:sym typeface="Corbel"/>
                      </a:endParaRPr>
                    </a:p>
                    <a:p>
                      <a:pPr marL="0" lvl="0" indent="0" algn="l" rtl="0">
                        <a:spcBef>
                          <a:spcPts val="0"/>
                        </a:spcBef>
                        <a:spcAft>
                          <a:spcPts val="0"/>
                        </a:spcAft>
                        <a:buNone/>
                      </a:pPr>
                      <a:r>
                        <a:rPr lang="en">
                          <a:solidFill>
                            <a:srgbClr val="434343"/>
                          </a:solidFill>
                          <a:latin typeface="Corbel"/>
                          <a:ea typeface="Corbel"/>
                          <a:cs typeface="Corbel"/>
                          <a:sym typeface="Corbel"/>
                        </a:rPr>
                        <a:t>Student employees likely do not retain copyright</a:t>
                      </a:r>
                      <a:endParaRPr>
                        <a:latin typeface="Corbel"/>
                        <a:ea typeface="Corbel"/>
                        <a:cs typeface="Corbel"/>
                        <a:sym typeface="Corbel"/>
                      </a:endParaRPr>
                    </a:p>
                  </a:txBody>
                  <a:tcPr marL="91425" marR="91425" marT="91425" marB="91425"/>
                </a:tc>
                <a:tc>
                  <a:txBody>
                    <a:bodyPr/>
                    <a:lstStyle/>
                    <a:p>
                      <a:pPr marL="0" lvl="0" indent="0" algn="l" rtl="0">
                        <a:spcBef>
                          <a:spcPts val="0"/>
                        </a:spcBef>
                        <a:spcAft>
                          <a:spcPts val="0"/>
                        </a:spcAft>
                        <a:buNone/>
                      </a:pPr>
                      <a:r>
                        <a:rPr lang="en">
                          <a:solidFill>
                            <a:srgbClr val="434343"/>
                          </a:solidFill>
                          <a:latin typeface="Corbel"/>
                          <a:ea typeface="Corbel"/>
                          <a:cs typeface="Corbel"/>
                          <a:sym typeface="Corbel"/>
                        </a:rPr>
                        <a:t>Operate under the “work for hire” provision</a:t>
                      </a:r>
                      <a:endParaRPr>
                        <a:solidFill>
                          <a:srgbClr val="434343"/>
                        </a:solidFill>
                        <a:latin typeface="Corbel"/>
                        <a:ea typeface="Corbel"/>
                        <a:cs typeface="Corbel"/>
                        <a:sym typeface="Corbel"/>
                      </a:endParaRPr>
                    </a:p>
                    <a:p>
                      <a:pPr marL="0" lvl="0" indent="0" algn="l" rtl="0">
                        <a:spcBef>
                          <a:spcPts val="0"/>
                        </a:spcBef>
                        <a:spcAft>
                          <a:spcPts val="0"/>
                        </a:spcAft>
                        <a:buNone/>
                      </a:pPr>
                      <a:endParaRPr>
                        <a:solidFill>
                          <a:srgbClr val="434343"/>
                        </a:solidFill>
                        <a:latin typeface="Corbel"/>
                        <a:ea typeface="Corbel"/>
                        <a:cs typeface="Corbel"/>
                        <a:sym typeface="Corbel"/>
                      </a:endParaRPr>
                    </a:p>
                    <a:p>
                      <a:pPr marL="0" lvl="0" indent="0" algn="l" rtl="0">
                        <a:spcBef>
                          <a:spcPts val="0"/>
                        </a:spcBef>
                        <a:spcAft>
                          <a:spcPts val="0"/>
                        </a:spcAft>
                        <a:buNone/>
                      </a:pPr>
                      <a:r>
                        <a:rPr lang="en">
                          <a:solidFill>
                            <a:srgbClr val="434343"/>
                          </a:solidFill>
                          <a:latin typeface="Corbel"/>
                          <a:ea typeface="Corbel"/>
                          <a:cs typeface="Corbel"/>
                          <a:sym typeface="Corbel"/>
                        </a:rPr>
                        <a:t>Do not retain copyright in their work</a:t>
                      </a:r>
                      <a:endParaRPr>
                        <a:latin typeface="Corbel"/>
                        <a:ea typeface="Corbel"/>
                        <a:cs typeface="Corbel"/>
                        <a:sym typeface="Corbe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txBox="1">
            <a:spLocks noGrp="1"/>
          </p:cNvSpPr>
          <p:nvPr>
            <p:ph type="title"/>
          </p:nvPr>
        </p:nvSpPr>
        <p:spPr>
          <a:xfrm>
            <a:off x="298175" y="181125"/>
            <a:ext cx="85725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Using Student Work</a:t>
            </a:r>
            <a:endParaRPr b="0">
              <a:solidFill>
                <a:srgbClr val="F47A42"/>
              </a:solidFill>
              <a:latin typeface="Alfa Slab One"/>
              <a:ea typeface="Alfa Slab One"/>
              <a:cs typeface="Alfa Slab One"/>
              <a:sym typeface="Alfa Slab One"/>
            </a:endParaRPr>
          </a:p>
        </p:txBody>
      </p:sp>
      <p:sp>
        <p:nvSpPr>
          <p:cNvPr id="322" name="Google Shape;322;p37"/>
          <p:cNvSpPr txBox="1">
            <a:spLocks noGrp="1"/>
          </p:cNvSpPr>
          <p:nvPr>
            <p:ph type="body" idx="1"/>
          </p:nvPr>
        </p:nvSpPr>
        <p:spPr>
          <a:xfrm>
            <a:off x="3721850" y="1643850"/>
            <a:ext cx="4932300" cy="1606200"/>
          </a:xfrm>
          <a:prstGeom prst="rect">
            <a:avLst/>
          </a:prstGeom>
          <a:solidFill>
            <a:srgbClr val="FFFFFF"/>
          </a:solidFill>
        </p:spPr>
        <p:txBody>
          <a:bodyPr spcFirstLastPara="1" wrap="square" lIns="68575" tIns="34275" rIns="68575" bIns="34275" anchor="t" anchorCtr="0">
            <a:noAutofit/>
          </a:bodyPr>
          <a:lstStyle/>
          <a:p>
            <a:pPr marL="0" lvl="0" indent="0" algn="l" rtl="0">
              <a:spcBef>
                <a:spcPts val="0"/>
              </a:spcBef>
              <a:spcAft>
                <a:spcPts val="900"/>
              </a:spcAft>
              <a:buNone/>
            </a:pPr>
            <a:r>
              <a:rPr lang="en" sz="3000">
                <a:solidFill>
                  <a:srgbClr val="434343"/>
                </a:solidFill>
              </a:rPr>
              <a:t>When in doubt, consider asking for permission</a:t>
            </a:r>
            <a:endParaRPr sz="3000">
              <a:solidFill>
                <a:srgbClr val="434343"/>
              </a:solidFill>
            </a:endParaRPr>
          </a:p>
        </p:txBody>
      </p:sp>
      <p:pic>
        <p:nvPicPr>
          <p:cNvPr id="323" name="Google Shape;323;p37"/>
          <p:cNvPicPr preferRelativeResize="0"/>
          <p:nvPr/>
        </p:nvPicPr>
        <p:blipFill>
          <a:blip r:embed="rId3">
            <a:alphaModFix/>
          </a:blip>
          <a:stretch>
            <a:fillRect/>
          </a:stretch>
        </p:blipFill>
        <p:spPr>
          <a:xfrm>
            <a:off x="430525" y="1312650"/>
            <a:ext cx="2700799" cy="27007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8"/>
          <p:cNvSpPr txBox="1">
            <a:spLocks noGrp="1"/>
          </p:cNvSpPr>
          <p:nvPr>
            <p:ph type="title"/>
          </p:nvPr>
        </p:nvSpPr>
        <p:spPr>
          <a:xfrm>
            <a:off x="161525" y="205975"/>
            <a:ext cx="37422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Author Rights</a:t>
            </a:r>
            <a:endParaRPr/>
          </a:p>
        </p:txBody>
      </p:sp>
      <p:sp>
        <p:nvSpPr>
          <p:cNvPr id="329" name="Google Shape;329;p38"/>
          <p:cNvSpPr txBox="1">
            <a:spLocks noGrp="1"/>
          </p:cNvSpPr>
          <p:nvPr>
            <p:ph type="body" idx="1"/>
          </p:nvPr>
        </p:nvSpPr>
        <p:spPr>
          <a:xfrm>
            <a:off x="4572000" y="0"/>
            <a:ext cx="4572000" cy="4460100"/>
          </a:xfrm>
          <a:prstGeom prst="rect">
            <a:avLst/>
          </a:prstGeom>
          <a:solidFill>
            <a:schemeClr val="accent3"/>
          </a:solidFill>
        </p:spPr>
        <p:txBody>
          <a:bodyPr spcFirstLastPara="1" wrap="square" lIns="68575" tIns="34275" rIns="68575" bIns="3427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900"/>
              </a:spcBef>
              <a:spcAft>
                <a:spcPts val="0"/>
              </a:spcAft>
              <a:buNone/>
            </a:pPr>
            <a:r>
              <a:rPr lang="en"/>
              <a:t>Consider the rights you have in your own work and to what degree you give them up when you publish</a:t>
            </a:r>
            <a:endParaRPr/>
          </a:p>
          <a:p>
            <a:pPr marL="0" lvl="0" indent="0" algn="l" rtl="0">
              <a:spcBef>
                <a:spcPts val="900"/>
              </a:spcBef>
              <a:spcAft>
                <a:spcPts val="0"/>
              </a:spcAft>
              <a:buNone/>
            </a:pPr>
            <a:endParaRPr/>
          </a:p>
          <a:p>
            <a:pPr marL="0" lvl="0" indent="0" algn="l" rtl="0">
              <a:spcBef>
                <a:spcPts val="900"/>
              </a:spcBef>
              <a:spcAft>
                <a:spcPts val="900"/>
              </a:spcAft>
              <a:buNone/>
            </a:pPr>
            <a:r>
              <a:rPr lang="en"/>
              <a:t>Commonly, publication agreements include copyright transfers</a:t>
            </a:r>
            <a:endParaRPr/>
          </a:p>
        </p:txBody>
      </p:sp>
      <p:pic>
        <p:nvPicPr>
          <p:cNvPr id="330" name="Google Shape;330;p38"/>
          <p:cNvPicPr preferRelativeResize="0"/>
          <p:nvPr/>
        </p:nvPicPr>
        <p:blipFill>
          <a:blip r:embed="rId3">
            <a:alphaModFix/>
          </a:blip>
          <a:stretch>
            <a:fillRect/>
          </a:stretch>
        </p:blipFill>
        <p:spPr>
          <a:xfrm>
            <a:off x="744463" y="1442375"/>
            <a:ext cx="2576326" cy="2576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9"/>
          <p:cNvSpPr txBox="1">
            <a:spLocks noGrp="1"/>
          </p:cNvSpPr>
          <p:nvPr>
            <p:ph type="title"/>
          </p:nvPr>
        </p:nvSpPr>
        <p:spPr>
          <a:xfrm>
            <a:off x="5826725" y="670900"/>
            <a:ext cx="3021600" cy="1137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5E869F"/>
              </a:buClr>
              <a:buSzPts val="3300"/>
              <a:buFont typeface="Candara"/>
              <a:buNone/>
            </a:pPr>
            <a:r>
              <a:rPr lang="en" b="0">
                <a:solidFill>
                  <a:srgbClr val="F47A42"/>
                </a:solidFill>
                <a:latin typeface="Alfa Slab One"/>
                <a:ea typeface="Alfa Slab One"/>
                <a:cs typeface="Alfa Slab One"/>
                <a:sym typeface="Alfa Slab One"/>
              </a:rPr>
              <a:t>Where Policy ends and Risk begins</a:t>
            </a:r>
            <a:endParaRPr/>
          </a:p>
        </p:txBody>
      </p:sp>
      <p:sp>
        <p:nvSpPr>
          <p:cNvPr id="336" name="Google Shape;336;p39"/>
          <p:cNvSpPr txBox="1">
            <a:spLocks noGrp="1"/>
          </p:cNvSpPr>
          <p:nvPr>
            <p:ph type="body" idx="1"/>
          </p:nvPr>
        </p:nvSpPr>
        <p:spPr>
          <a:xfrm>
            <a:off x="6199625" y="4112325"/>
            <a:ext cx="2648700" cy="347700"/>
          </a:xfrm>
          <a:prstGeom prst="rect">
            <a:avLst/>
          </a:prstGeom>
        </p:spPr>
        <p:txBody>
          <a:bodyPr spcFirstLastPara="1" wrap="square" lIns="68575" tIns="34275" rIns="68575" bIns="34275" anchor="t" anchorCtr="0">
            <a:noAutofit/>
          </a:bodyPr>
          <a:lstStyle/>
          <a:p>
            <a:pPr marL="0" lvl="0" indent="0" algn="l" rtl="0">
              <a:spcBef>
                <a:spcPts val="0"/>
              </a:spcBef>
              <a:spcAft>
                <a:spcPts val="900"/>
              </a:spcAft>
              <a:buNone/>
            </a:pPr>
            <a:r>
              <a:rPr lang="en" sz="800" i="1">
                <a:latin typeface="Proxima Nova"/>
                <a:ea typeface="Proxima Nova"/>
                <a:cs typeface="Proxima Nova"/>
                <a:sym typeface="Proxima Nova"/>
              </a:rPr>
              <a:t>The Next Rembrandt, used for an educational purpose, Retrieved from </a:t>
            </a:r>
            <a:r>
              <a:rPr lang="en" sz="800" i="1" u="sng">
                <a:solidFill>
                  <a:schemeClr val="hlink"/>
                </a:solidFill>
                <a:latin typeface="Proxima Nova"/>
                <a:ea typeface="Proxima Nova"/>
                <a:cs typeface="Proxima Nova"/>
                <a:sym typeface="Proxima Nova"/>
                <a:hlinkClick r:id="rId3"/>
              </a:rPr>
              <a:t>https://www.nextrembrandt.com/</a:t>
            </a:r>
            <a:r>
              <a:rPr lang="en" sz="800" i="1">
                <a:latin typeface="Proxima Nova"/>
                <a:ea typeface="Proxima Nova"/>
                <a:cs typeface="Proxima Nova"/>
                <a:sym typeface="Proxima Nova"/>
              </a:rPr>
              <a:t> </a:t>
            </a:r>
            <a:endParaRPr sz="800" i="1">
              <a:latin typeface="Proxima Nova"/>
              <a:ea typeface="Proxima Nova"/>
              <a:cs typeface="Proxima Nova"/>
              <a:sym typeface="Proxima Nova"/>
            </a:endParaRPr>
          </a:p>
        </p:txBody>
      </p:sp>
      <p:pic>
        <p:nvPicPr>
          <p:cNvPr id="337" name="Google Shape;337;p39"/>
          <p:cNvPicPr preferRelativeResize="0"/>
          <p:nvPr/>
        </p:nvPicPr>
        <p:blipFill>
          <a:blip r:embed="rId4">
            <a:alphaModFix/>
          </a:blip>
          <a:stretch>
            <a:fillRect/>
          </a:stretch>
        </p:blipFill>
        <p:spPr>
          <a:xfrm>
            <a:off x="0" y="0"/>
            <a:ext cx="5579776" cy="4460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1"/>
        <p:cNvGrpSpPr/>
        <p:nvPr/>
      </p:nvGrpSpPr>
      <p:grpSpPr>
        <a:xfrm>
          <a:off x="0" y="0"/>
          <a:ext cx="0" cy="0"/>
          <a:chOff x="0" y="0"/>
          <a:chExt cx="0" cy="0"/>
        </a:xfrm>
      </p:grpSpPr>
      <p:sp>
        <p:nvSpPr>
          <p:cNvPr id="342" name="Google Shape;342;p40"/>
          <p:cNvSpPr txBox="1">
            <a:spLocks noGrp="1"/>
          </p:cNvSpPr>
          <p:nvPr>
            <p:ph type="title"/>
          </p:nvPr>
        </p:nvSpPr>
        <p:spPr>
          <a:xfrm>
            <a:off x="1120550" y="918475"/>
            <a:ext cx="5857800" cy="1872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Zilla Slab"/>
                <a:ea typeface="Zilla Slab"/>
                <a:cs typeface="Zilla Slab"/>
                <a:sym typeface="Zilla Slab"/>
              </a:rPr>
              <a:t>Questions?</a:t>
            </a:r>
            <a:endParaRPr>
              <a:latin typeface="Zilla Slab"/>
              <a:ea typeface="Zilla Slab"/>
              <a:cs typeface="Zilla Slab"/>
              <a:sym typeface="Zilla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9"/>
          <p:cNvSpPr txBox="1">
            <a:spLocks noGrp="1"/>
          </p:cNvSpPr>
          <p:nvPr>
            <p:ph type="title"/>
          </p:nvPr>
        </p:nvSpPr>
        <p:spPr>
          <a:xfrm>
            <a:off x="3315650" y="205975"/>
            <a:ext cx="5371200" cy="8574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5E869F"/>
              </a:buClr>
              <a:buSzPts val="3000"/>
              <a:buFont typeface="Candara"/>
              <a:buNone/>
            </a:pPr>
            <a:r>
              <a:rPr lang="en" b="0">
                <a:solidFill>
                  <a:srgbClr val="F47A42"/>
                </a:solidFill>
                <a:latin typeface="Alfa Slab One"/>
                <a:ea typeface="Alfa Slab One"/>
                <a:cs typeface="Alfa Slab One"/>
                <a:sym typeface="Alfa Slab One"/>
              </a:rPr>
              <a:t>Contact Me</a:t>
            </a:r>
            <a:endParaRPr sz="3000" b="0" i="0" u="none" strike="noStrike" cap="none">
              <a:solidFill>
                <a:srgbClr val="F47A42"/>
              </a:solidFill>
              <a:latin typeface="Alfa Slab One"/>
              <a:ea typeface="Alfa Slab One"/>
              <a:cs typeface="Alfa Slab One"/>
              <a:sym typeface="Alfa Slab One"/>
            </a:endParaRPr>
          </a:p>
        </p:txBody>
      </p:sp>
      <p:sp>
        <p:nvSpPr>
          <p:cNvPr id="181" name="Google Shape;181;p19"/>
          <p:cNvSpPr txBox="1">
            <a:spLocks noGrp="1"/>
          </p:cNvSpPr>
          <p:nvPr>
            <p:ph type="body" idx="1"/>
          </p:nvPr>
        </p:nvSpPr>
        <p:spPr>
          <a:xfrm>
            <a:off x="4065525" y="1028700"/>
            <a:ext cx="4344000" cy="30861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200">
                <a:solidFill>
                  <a:srgbClr val="434343"/>
                </a:solidFill>
              </a:rPr>
              <a:t>Copyright</a:t>
            </a:r>
            <a:endParaRPr sz="1200">
              <a:solidFill>
                <a:srgbClr val="434343"/>
              </a:solidFill>
            </a:endParaRPr>
          </a:p>
          <a:p>
            <a:pPr marL="0" lvl="0" indent="0" algn="l" rtl="0">
              <a:lnSpc>
                <a:spcPct val="115000"/>
              </a:lnSpc>
              <a:spcBef>
                <a:spcPts val="1600"/>
              </a:spcBef>
              <a:spcAft>
                <a:spcPts val="0"/>
              </a:spcAft>
              <a:buClr>
                <a:srgbClr val="000000"/>
              </a:buClr>
              <a:buSzPts val="1100"/>
              <a:buFont typeface="Arial"/>
              <a:buNone/>
            </a:pPr>
            <a:r>
              <a:rPr lang="en" sz="1200" b="1">
                <a:solidFill>
                  <a:srgbClr val="434343"/>
                </a:solidFill>
              </a:rPr>
              <a:t>Copyright.ubc.ca</a:t>
            </a:r>
            <a:endParaRPr sz="1200" b="1">
              <a:solidFill>
                <a:srgbClr val="434343"/>
              </a:solidFill>
            </a:endParaRPr>
          </a:p>
          <a:p>
            <a:pPr marL="457200" lvl="0" indent="-304800" algn="l" rtl="0">
              <a:lnSpc>
                <a:spcPct val="115000"/>
              </a:lnSpc>
              <a:spcBef>
                <a:spcPts val="1600"/>
              </a:spcBef>
              <a:spcAft>
                <a:spcPts val="0"/>
              </a:spcAft>
              <a:buClr>
                <a:srgbClr val="434343"/>
              </a:buClr>
              <a:buSzPts val="1200"/>
              <a:buFont typeface="Corbel"/>
              <a:buChar char="●"/>
            </a:pPr>
            <a:r>
              <a:rPr lang="en" sz="1200">
                <a:solidFill>
                  <a:srgbClr val="434343"/>
                </a:solidFill>
              </a:rPr>
              <a:t>Fair Dealing Analysis</a:t>
            </a:r>
            <a:endParaRPr sz="1200">
              <a:solidFill>
                <a:srgbClr val="434343"/>
              </a:solidFill>
            </a:endParaRPr>
          </a:p>
          <a:p>
            <a:pPr marL="457200" lvl="0" indent="-304800" algn="l" rtl="0">
              <a:lnSpc>
                <a:spcPct val="115000"/>
              </a:lnSpc>
              <a:spcBef>
                <a:spcPts val="0"/>
              </a:spcBef>
              <a:spcAft>
                <a:spcPts val="0"/>
              </a:spcAft>
              <a:buClr>
                <a:srgbClr val="434343"/>
              </a:buClr>
              <a:buSzPts val="1200"/>
              <a:buFont typeface="Corbel"/>
              <a:buChar char="●"/>
            </a:pPr>
            <a:r>
              <a:rPr lang="en" sz="1200">
                <a:solidFill>
                  <a:srgbClr val="434343"/>
                </a:solidFill>
              </a:rPr>
              <a:t>Course Materials Review</a:t>
            </a:r>
            <a:endParaRPr sz="1200">
              <a:solidFill>
                <a:srgbClr val="434343"/>
              </a:solidFill>
            </a:endParaRPr>
          </a:p>
          <a:p>
            <a:pPr marL="457200" lvl="0" indent="-304800" algn="l" rtl="0">
              <a:lnSpc>
                <a:spcPct val="115000"/>
              </a:lnSpc>
              <a:spcBef>
                <a:spcPts val="0"/>
              </a:spcBef>
              <a:spcAft>
                <a:spcPts val="0"/>
              </a:spcAft>
              <a:buClr>
                <a:srgbClr val="434343"/>
              </a:buClr>
              <a:buSzPts val="1200"/>
              <a:buFont typeface="Corbel"/>
              <a:buChar char="●"/>
            </a:pPr>
            <a:r>
              <a:rPr lang="en" sz="1200">
                <a:solidFill>
                  <a:srgbClr val="434343"/>
                </a:solidFill>
              </a:rPr>
              <a:t>General Copyright Support and Referral</a:t>
            </a:r>
            <a:endParaRPr sz="1200">
              <a:solidFill>
                <a:srgbClr val="434343"/>
              </a:solidFill>
            </a:endParaRPr>
          </a:p>
          <a:p>
            <a:pPr marL="0" lvl="0" indent="0" algn="l" rtl="0">
              <a:lnSpc>
                <a:spcPct val="115000"/>
              </a:lnSpc>
              <a:spcBef>
                <a:spcPts val="1600"/>
              </a:spcBef>
              <a:spcAft>
                <a:spcPts val="0"/>
              </a:spcAft>
              <a:buClr>
                <a:srgbClr val="000000"/>
              </a:buClr>
              <a:buSzPts val="1100"/>
              <a:buFont typeface="Arial"/>
              <a:buNone/>
            </a:pPr>
            <a:r>
              <a:rPr lang="en" sz="1200">
                <a:solidFill>
                  <a:srgbClr val="434343"/>
                </a:solidFill>
              </a:rPr>
              <a:t>Scholarly Communications</a:t>
            </a:r>
            <a:endParaRPr sz="1200">
              <a:solidFill>
                <a:srgbClr val="434343"/>
              </a:solidFill>
            </a:endParaRPr>
          </a:p>
          <a:p>
            <a:pPr marL="0" lvl="0" indent="0" algn="l" rtl="0">
              <a:lnSpc>
                <a:spcPct val="115000"/>
              </a:lnSpc>
              <a:spcBef>
                <a:spcPts val="1600"/>
              </a:spcBef>
              <a:spcAft>
                <a:spcPts val="0"/>
              </a:spcAft>
              <a:buClr>
                <a:srgbClr val="000000"/>
              </a:buClr>
              <a:buSzPts val="1100"/>
              <a:buFont typeface="Arial"/>
              <a:buNone/>
            </a:pPr>
            <a:r>
              <a:rPr lang="en" sz="1200" b="1">
                <a:solidFill>
                  <a:srgbClr val="434343"/>
                </a:solidFill>
              </a:rPr>
              <a:t>Scholcomm.ubc.ca</a:t>
            </a:r>
            <a:endParaRPr sz="1200" b="1">
              <a:solidFill>
                <a:srgbClr val="434343"/>
              </a:solidFill>
            </a:endParaRPr>
          </a:p>
          <a:p>
            <a:pPr marL="457200" lvl="0" indent="-304800" algn="l" rtl="0">
              <a:lnSpc>
                <a:spcPct val="115000"/>
              </a:lnSpc>
              <a:spcBef>
                <a:spcPts val="1600"/>
              </a:spcBef>
              <a:spcAft>
                <a:spcPts val="0"/>
              </a:spcAft>
              <a:buClr>
                <a:srgbClr val="434343"/>
              </a:buClr>
              <a:buSzPts val="1200"/>
              <a:buFont typeface="Corbel"/>
              <a:buChar char="●"/>
            </a:pPr>
            <a:r>
              <a:rPr lang="en" sz="1200">
                <a:solidFill>
                  <a:srgbClr val="434343"/>
                </a:solidFill>
              </a:rPr>
              <a:t>Open Access Publishing</a:t>
            </a:r>
            <a:endParaRPr sz="1200">
              <a:solidFill>
                <a:srgbClr val="434343"/>
              </a:solidFill>
            </a:endParaRPr>
          </a:p>
          <a:p>
            <a:pPr marL="457200" lvl="0" indent="-304800" algn="l" rtl="0">
              <a:lnSpc>
                <a:spcPct val="115000"/>
              </a:lnSpc>
              <a:spcBef>
                <a:spcPts val="0"/>
              </a:spcBef>
              <a:spcAft>
                <a:spcPts val="0"/>
              </a:spcAft>
              <a:buClr>
                <a:srgbClr val="434343"/>
              </a:buClr>
              <a:buSzPts val="1200"/>
              <a:buFont typeface="Corbel"/>
              <a:buChar char="●"/>
            </a:pPr>
            <a:r>
              <a:rPr lang="en" sz="1200">
                <a:solidFill>
                  <a:srgbClr val="434343"/>
                </a:solidFill>
              </a:rPr>
              <a:t>Author Rights</a:t>
            </a:r>
            <a:endParaRPr sz="1200">
              <a:solidFill>
                <a:srgbClr val="434343"/>
              </a:solidFill>
            </a:endParaRPr>
          </a:p>
          <a:p>
            <a:pPr marL="457200" lvl="0" indent="-304800" algn="l" rtl="0">
              <a:lnSpc>
                <a:spcPct val="115000"/>
              </a:lnSpc>
              <a:spcBef>
                <a:spcPts val="0"/>
              </a:spcBef>
              <a:spcAft>
                <a:spcPts val="0"/>
              </a:spcAft>
              <a:buClr>
                <a:srgbClr val="434343"/>
              </a:buClr>
              <a:buSzPts val="1200"/>
              <a:buFont typeface="Corbel"/>
              <a:buChar char="●"/>
            </a:pPr>
            <a:r>
              <a:rPr lang="en" sz="1200">
                <a:solidFill>
                  <a:srgbClr val="434343"/>
                </a:solidFill>
              </a:rPr>
              <a:t>Predatory Publishing</a:t>
            </a:r>
            <a:endParaRPr sz="1200">
              <a:solidFill>
                <a:srgbClr val="434343"/>
              </a:solidFill>
            </a:endParaRPr>
          </a:p>
          <a:p>
            <a:pPr marL="457200" lvl="0" indent="-304800" algn="l" rtl="0">
              <a:lnSpc>
                <a:spcPct val="115000"/>
              </a:lnSpc>
              <a:spcBef>
                <a:spcPts val="0"/>
              </a:spcBef>
              <a:spcAft>
                <a:spcPts val="0"/>
              </a:spcAft>
              <a:buClr>
                <a:srgbClr val="434343"/>
              </a:buClr>
              <a:buSzPts val="1200"/>
              <a:buFont typeface="Corbel"/>
              <a:buChar char="●"/>
            </a:pPr>
            <a:r>
              <a:rPr lang="en" sz="1200">
                <a:solidFill>
                  <a:srgbClr val="434343"/>
                </a:solidFill>
              </a:rPr>
              <a:t>Open Scholarship</a:t>
            </a:r>
            <a:endParaRPr sz="1200" b="1">
              <a:solidFill>
                <a:srgbClr val="434343"/>
              </a:solidFill>
            </a:endParaRPr>
          </a:p>
        </p:txBody>
      </p:sp>
      <p:sp>
        <p:nvSpPr>
          <p:cNvPr id="182" name="Google Shape;182;p19"/>
          <p:cNvSpPr txBox="1"/>
          <p:nvPr/>
        </p:nvSpPr>
        <p:spPr>
          <a:xfrm>
            <a:off x="0" y="0"/>
            <a:ext cx="3273000" cy="4463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a:latin typeface="Corbel"/>
                <a:ea typeface="Corbel"/>
                <a:cs typeface="Corbel"/>
                <a:sym typeface="Corbel"/>
              </a:rPr>
              <a:t>Stephanie Savage</a:t>
            </a:r>
            <a:endParaRPr>
              <a:latin typeface="Corbel"/>
              <a:ea typeface="Corbel"/>
              <a:cs typeface="Corbel"/>
              <a:sym typeface="Corbel"/>
            </a:endParaRPr>
          </a:p>
          <a:p>
            <a:pPr marL="0" lvl="0" indent="0" algn="l" rtl="0">
              <a:spcBef>
                <a:spcPts val="0"/>
              </a:spcBef>
              <a:spcAft>
                <a:spcPts val="0"/>
              </a:spcAft>
              <a:buNone/>
            </a:pPr>
            <a:endParaRPr>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Scholarly Communications and                                                                                                                                                                                                    Copyright Services Librarian</a:t>
            </a:r>
            <a:endParaRPr>
              <a:latin typeface="Corbel"/>
              <a:ea typeface="Corbel"/>
              <a:cs typeface="Corbel"/>
              <a:sym typeface="Corbel"/>
            </a:endParaRPr>
          </a:p>
          <a:p>
            <a:pPr marL="0" lvl="0" indent="0" algn="l" rtl="0">
              <a:spcBef>
                <a:spcPts val="0"/>
              </a:spcBef>
              <a:spcAft>
                <a:spcPts val="0"/>
              </a:spcAft>
              <a:buNone/>
            </a:pPr>
            <a:endParaRPr>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604-827-1790</a:t>
            </a:r>
            <a:endParaRPr>
              <a:latin typeface="Corbel"/>
              <a:ea typeface="Corbel"/>
              <a:cs typeface="Corbel"/>
              <a:sym typeface="Corbel"/>
            </a:endParaRPr>
          </a:p>
          <a:p>
            <a:pPr marL="0" lvl="0" indent="0" algn="l" rtl="0">
              <a:spcBef>
                <a:spcPts val="0"/>
              </a:spcBef>
              <a:spcAft>
                <a:spcPts val="0"/>
              </a:spcAft>
              <a:buNone/>
            </a:pPr>
            <a:r>
              <a:rPr lang="en">
                <a:latin typeface="Corbel"/>
                <a:ea typeface="Corbel"/>
                <a:cs typeface="Corbel"/>
                <a:sym typeface="Corbel"/>
              </a:rPr>
              <a:t>stephanie.savage@ubc.ca</a:t>
            </a:r>
            <a:endParaRPr>
              <a:latin typeface="Corbel"/>
              <a:ea typeface="Corbel"/>
              <a:cs typeface="Corbel"/>
              <a:sym typeface="Corbel"/>
            </a:endParaRPr>
          </a:p>
          <a:p>
            <a:pPr marL="457200" lvl="0" indent="0" algn="l" rtl="0">
              <a:lnSpc>
                <a:spcPct val="115000"/>
              </a:lnSpc>
              <a:spcBef>
                <a:spcPts val="0"/>
              </a:spcBef>
              <a:spcAft>
                <a:spcPts val="1600"/>
              </a:spcAft>
              <a:buNone/>
            </a:pPr>
            <a:endParaRPr sz="1800">
              <a:solidFill>
                <a:srgbClr val="666666"/>
              </a:solidFill>
              <a:latin typeface="Proxima Nova"/>
              <a:ea typeface="Proxima Nova"/>
              <a:cs typeface="Proxima Nova"/>
              <a:sym typeface="Proxima Nova"/>
            </a:endParaRPr>
          </a:p>
        </p:txBody>
      </p:sp>
      <p:pic>
        <p:nvPicPr>
          <p:cNvPr id="183" name="Google Shape;183;p19"/>
          <p:cNvPicPr preferRelativeResize="0"/>
          <p:nvPr/>
        </p:nvPicPr>
        <p:blipFill>
          <a:blip r:embed="rId3">
            <a:alphaModFix/>
          </a:blip>
          <a:stretch>
            <a:fillRect/>
          </a:stretch>
        </p:blipFill>
        <p:spPr>
          <a:xfrm>
            <a:off x="777900" y="418525"/>
            <a:ext cx="1535950" cy="1727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0"/>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5E869F"/>
              </a:buClr>
              <a:buSzPts val="3000"/>
              <a:buFont typeface="Candara"/>
              <a:buNone/>
            </a:pPr>
            <a:r>
              <a:rPr lang="en" b="0">
                <a:solidFill>
                  <a:srgbClr val="F47A42"/>
                </a:solidFill>
                <a:latin typeface="Alfa Slab One"/>
                <a:ea typeface="Alfa Slab One"/>
                <a:cs typeface="Alfa Slab One"/>
                <a:sym typeface="Alfa Slab One"/>
              </a:rPr>
              <a:t>Copyright.ubc.ca</a:t>
            </a:r>
            <a:endParaRPr/>
          </a:p>
        </p:txBody>
      </p:sp>
      <p:sp>
        <p:nvSpPr>
          <p:cNvPr id="189" name="Google Shape;189;p20"/>
          <p:cNvSpPr txBox="1">
            <a:spLocks noGrp="1"/>
          </p:cNvSpPr>
          <p:nvPr>
            <p:ph type="body" idx="1"/>
          </p:nvPr>
        </p:nvSpPr>
        <p:spPr>
          <a:xfrm>
            <a:off x="457200" y="1143001"/>
            <a:ext cx="8229600" cy="3086100"/>
          </a:xfrm>
          <a:prstGeom prst="rect">
            <a:avLst/>
          </a:prstGeom>
        </p:spPr>
        <p:txBody>
          <a:bodyPr spcFirstLastPara="1" wrap="square" lIns="68575" tIns="34275" rIns="68575" bIns="34275" anchor="t" anchorCtr="0">
            <a:noAutofit/>
          </a:bodyPr>
          <a:lstStyle/>
          <a:p>
            <a:pPr marL="0" lvl="0" indent="0" algn="l" rtl="0">
              <a:spcBef>
                <a:spcPts val="0"/>
              </a:spcBef>
              <a:spcAft>
                <a:spcPts val="900"/>
              </a:spcAft>
              <a:buNone/>
            </a:pPr>
            <a:endParaRPr/>
          </a:p>
        </p:txBody>
      </p:sp>
      <p:pic>
        <p:nvPicPr>
          <p:cNvPr id="190" name="Google Shape;190;p20"/>
          <p:cNvPicPr preferRelativeResize="0"/>
          <p:nvPr/>
        </p:nvPicPr>
        <p:blipFill>
          <a:blip r:embed="rId3">
            <a:alphaModFix/>
          </a:blip>
          <a:stretch>
            <a:fillRect/>
          </a:stretch>
        </p:blipFill>
        <p:spPr>
          <a:xfrm>
            <a:off x="1132063" y="1242412"/>
            <a:ext cx="6879875" cy="2887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533400" y="2318951"/>
            <a:ext cx="7772400" cy="1021500"/>
          </a:xfrm>
          <a:prstGeom prst="rect">
            <a:avLst/>
          </a:prstGeom>
          <a:solidFill>
            <a:srgbClr val="FFFFFF">
              <a:alpha val="74900"/>
            </a:srgbClr>
          </a:solidFill>
        </p:spPr>
        <p:txBody>
          <a:bodyPr spcFirstLastPara="1" wrap="square" lIns="68575" tIns="34275" rIns="68575" bIns="34275" anchor="t" anchorCtr="0">
            <a:noAutofit/>
          </a:bodyPr>
          <a:lstStyle/>
          <a:p>
            <a:pPr marL="0" lvl="0" indent="0" algn="ctr" rtl="0">
              <a:spcBef>
                <a:spcPts val="0"/>
              </a:spcBef>
              <a:spcAft>
                <a:spcPts val="0"/>
              </a:spcAft>
              <a:buNone/>
            </a:pPr>
            <a:r>
              <a:rPr lang="en">
                <a:solidFill>
                  <a:srgbClr val="F47A42"/>
                </a:solidFill>
                <a:latin typeface="Alfa Slab One"/>
                <a:ea typeface="Alfa Slab One"/>
                <a:cs typeface="Alfa Slab One"/>
                <a:sym typeface="Alfa Slab One"/>
              </a:rPr>
              <a:t>What are you hoping to get out of this session?</a:t>
            </a:r>
            <a:endParaRPr>
              <a:solidFill>
                <a:srgbClr val="F47A42"/>
              </a:solidFill>
              <a:latin typeface="Alfa Slab One"/>
              <a:ea typeface="Alfa Slab One"/>
              <a:cs typeface="Alfa Slab One"/>
              <a:sym typeface="Alfa Slab One"/>
            </a:endParaRPr>
          </a:p>
        </p:txBody>
      </p:sp>
      <p:sp>
        <p:nvSpPr>
          <p:cNvPr id="196" name="Google Shape;196;p21"/>
          <p:cNvSpPr txBox="1">
            <a:spLocks noGrp="1"/>
          </p:cNvSpPr>
          <p:nvPr>
            <p:ph type="body" idx="1"/>
          </p:nvPr>
        </p:nvSpPr>
        <p:spPr>
          <a:xfrm>
            <a:off x="533400" y="2171701"/>
            <a:ext cx="7772400" cy="6108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2"/>
          <p:cNvSpPr txBox="1">
            <a:spLocks noGrp="1"/>
          </p:cNvSpPr>
          <p:nvPr>
            <p:ph type="title"/>
          </p:nvPr>
        </p:nvSpPr>
        <p:spPr>
          <a:xfrm>
            <a:off x="0" y="205975"/>
            <a:ext cx="37173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Users</a:t>
            </a:r>
            <a:endParaRPr b="0">
              <a:solidFill>
                <a:srgbClr val="F47A42"/>
              </a:solidFill>
              <a:latin typeface="Alfa Slab One"/>
              <a:ea typeface="Alfa Slab One"/>
              <a:cs typeface="Alfa Slab One"/>
              <a:sym typeface="Alfa Slab One"/>
            </a:endParaRPr>
          </a:p>
        </p:txBody>
      </p:sp>
      <p:sp>
        <p:nvSpPr>
          <p:cNvPr id="202" name="Google Shape;202;p22"/>
          <p:cNvSpPr txBox="1">
            <a:spLocks noGrp="1"/>
          </p:cNvSpPr>
          <p:nvPr>
            <p:ph type="body" idx="1"/>
          </p:nvPr>
        </p:nvSpPr>
        <p:spPr>
          <a:xfrm>
            <a:off x="966375" y="4038275"/>
            <a:ext cx="2727600" cy="375600"/>
          </a:xfrm>
          <a:prstGeom prst="rect">
            <a:avLst/>
          </a:prstGeom>
        </p:spPr>
        <p:txBody>
          <a:bodyPr spcFirstLastPara="1" wrap="square" lIns="68575" tIns="34275" rIns="68575" bIns="34275" anchor="t" anchorCtr="0">
            <a:noAutofit/>
          </a:bodyPr>
          <a:lstStyle/>
          <a:p>
            <a:pPr marL="0" lvl="0" indent="0" algn="l" rtl="0">
              <a:spcBef>
                <a:spcPts val="0"/>
              </a:spcBef>
              <a:spcAft>
                <a:spcPts val="900"/>
              </a:spcAft>
              <a:buNone/>
            </a:pPr>
            <a:r>
              <a:rPr lang="en" sz="800" i="1">
                <a:latin typeface="Proxima Nova"/>
                <a:ea typeface="Proxima Nova"/>
                <a:cs typeface="Proxima Nova"/>
                <a:sym typeface="Proxima Nova"/>
              </a:rPr>
              <a:t>Vincent van Gogh, 1888 - Public Domain, Retrieved From </a:t>
            </a:r>
            <a:r>
              <a:rPr lang="en" sz="800" i="1" u="sng">
                <a:solidFill>
                  <a:schemeClr val="hlink"/>
                </a:solidFill>
                <a:latin typeface="Proxima Nova"/>
                <a:ea typeface="Proxima Nova"/>
                <a:cs typeface="Proxima Nova"/>
                <a:sym typeface="Proxima Nova"/>
                <a:hlinkClick r:id="rId3"/>
              </a:rPr>
              <a:t>the Metropolitan Museum of Art</a:t>
            </a:r>
            <a:endParaRPr sz="800" i="1">
              <a:latin typeface="Proxima Nova"/>
              <a:ea typeface="Proxima Nova"/>
              <a:cs typeface="Proxima Nova"/>
              <a:sym typeface="Proxima Nova"/>
            </a:endParaRPr>
          </a:p>
        </p:txBody>
      </p:sp>
      <p:pic>
        <p:nvPicPr>
          <p:cNvPr id="203" name="Google Shape;203;p22"/>
          <p:cNvPicPr preferRelativeResize="0"/>
          <p:nvPr/>
        </p:nvPicPr>
        <p:blipFill>
          <a:blip r:embed="rId4">
            <a:alphaModFix/>
          </a:blip>
          <a:stretch>
            <a:fillRect/>
          </a:stretch>
        </p:blipFill>
        <p:spPr>
          <a:xfrm>
            <a:off x="3693985" y="0"/>
            <a:ext cx="5450016" cy="4476127"/>
          </a:xfrm>
          <a:prstGeom prst="rect">
            <a:avLst/>
          </a:prstGeom>
          <a:noFill/>
          <a:ln>
            <a:noFill/>
          </a:ln>
        </p:spPr>
      </p:pic>
      <p:sp>
        <p:nvSpPr>
          <p:cNvPr id="204" name="Google Shape;204;p22"/>
          <p:cNvSpPr txBox="1"/>
          <p:nvPr/>
        </p:nvSpPr>
        <p:spPr>
          <a:xfrm>
            <a:off x="354600" y="1586325"/>
            <a:ext cx="3143700" cy="16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434343"/>
                </a:solidFill>
                <a:latin typeface="Corbel"/>
                <a:ea typeface="Corbel"/>
                <a:cs typeface="Corbel"/>
                <a:sym typeface="Corbel"/>
              </a:rPr>
              <a:t>Basics for using copyright-protected materials</a:t>
            </a:r>
            <a:endParaRPr sz="2400">
              <a:solidFill>
                <a:srgbClr val="434343"/>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5E869F"/>
              </a:buClr>
              <a:buSzPts val="3000"/>
              <a:buFont typeface="Candara"/>
              <a:buNone/>
            </a:pPr>
            <a:r>
              <a:rPr lang="en" sz="3000" b="0" i="0" u="none" strike="noStrike" cap="none">
                <a:solidFill>
                  <a:srgbClr val="F47A42"/>
                </a:solidFill>
                <a:latin typeface="Alfa Slab One"/>
                <a:ea typeface="Alfa Slab One"/>
                <a:cs typeface="Alfa Slab One"/>
                <a:sym typeface="Alfa Slab One"/>
              </a:rPr>
              <a:t>Identifying the Audience</a:t>
            </a:r>
            <a:endParaRPr sz="3000" b="0" i="0" u="none" strike="noStrike" cap="none">
              <a:solidFill>
                <a:srgbClr val="F47A42"/>
              </a:solidFill>
              <a:latin typeface="Alfa Slab One"/>
              <a:ea typeface="Alfa Slab One"/>
              <a:cs typeface="Alfa Slab One"/>
              <a:sym typeface="Alfa Slab One"/>
            </a:endParaRPr>
          </a:p>
        </p:txBody>
      </p:sp>
      <p:sp>
        <p:nvSpPr>
          <p:cNvPr id="211" name="Google Shape;211;p23"/>
          <p:cNvSpPr txBox="1">
            <a:spLocks noGrp="1"/>
          </p:cNvSpPr>
          <p:nvPr>
            <p:ph type="body" idx="1"/>
          </p:nvPr>
        </p:nvSpPr>
        <p:spPr>
          <a:xfrm>
            <a:off x="572200" y="1063225"/>
            <a:ext cx="2673600" cy="670800"/>
          </a:xfrm>
          <a:prstGeom prst="rect">
            <a:avLst/>
          </a:prstGeom>
          <a:noFill/>
          <a:ln>
            <a:noFill/>
          </a:ln>
        </p:spPr>
        <p:txBody>
          <a:bodyPr spcFirstLastPara="1" wrap="square" lIns="68575" tIns="34275" rIns="68575" bIns="34275" anchor="t" anchorCtr="0">
            <a:noAutofit/>
          </a:bodyPr>
          <a:lstStyle/>
          <a:p>
            <a:pPr marL="342900" lvl="0" indent="0" algn="l" rtl="0">
              <a:spcBef>
                <a:spcPts val="0"/>
              </a:spcBef>
              <a:spcAft>
                <a:spcPts val="0"/>
              </a:spcAft>
              <a:buClr>
                <a:srgbClr val="000000"/>
              </a:buClr>
              <a:buSzPts val="1100"/>
              <a:buFont typeface="Arial"/>
              <a:buNone/>
            </a:pPr>
            <a:r>
              <a:rPr lang="en" sz="2000" b="1">
                <a:solidFill>
                  <a:srgbClr val="434343"/>
                </a:solidFill>
              </a:rPr>
              <a:t>Classroom Use?</a:t>
            </a:r>
            <a:endParaRPr sz="2000" b="1">
              <a:solidFill>
                <a:srgbClr val="434343"/>
              </a:solidFill>
            </a:endParaRPr>
          </a:p>
        </p:txBody>
      </p:sp>
      <p:pic>
        <p:nvPicPr>
          <p:cNvPr id="212" name="Google Shape;212;p23"/>
          <p:cNvPicPr preferRelativeResize="0"/>
          <p:nvPr/>
        </p:nvPicPr>
        <p:blipFill>
          <a:blip r:embed="rId3">
            <a:alphaModFix/>
          </a:blip>
          <a:stretch>
            <a:fillRect/>
          </a:stretch>
        </p:blipFill>
        <p:spPr>
          <a:xfrm>
            <a:off x="572200" y="1734025"/>
            <a:ext cx="3627300" cy="2419376"/>
          </a:xfrm>
          <a:prstGeom prst="rect">
            <a:avLst/>
          </a:prstGeom>
          <a:noFill/>
          <a:ln>
            <a:noFill/>
          </a:ln>
        </p:spPr>
      </p:pic>
      <p:sp>
        <p:nvSpPr>
          <p:cNvPr id="213" name="Google Shape;213;p23"/>
          <p:cNvSpPr txBox="1"/>
          <p:nvPr/>
        </p:nvSpPr>
        <p:spPr>
          <a:xfrm>
            <a:off x="572200" y="3789300"/>
            <a:ext cx="3292200" cy="61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2400"/>
              </a:spcBef>
              <a:spcAft>
                <a:spcPts val="0"/>
              </a:spcAft>
              <a:buNone/>
            </a:pPr>
            <a:r>
              <a:rPr lang="en" sz="800" i="1" u="sng">
                <a:solidFill>
                  <a:schemeClr val="hlink"/>
                </a:solidFill>
                <a:latin typeface="Proxima Nova"/>
                <a:ea typeface="Proxima Nova"/>
                <a:cs typeface="Proxima Nova"/>
                <a:sym typeface="Proxima Nova"/>
                <a:hlinkClick r:id="rId4"/>
              </a:rPr>
              <a:t>EdTech Stanford University School of Medicine</a:t>
            </a:r>
            <a:r>
              <a:rPr lang="en" sz="800" i="1">
                <a:latin typeface="Proxima Nova"/>
                <a:ea typeface="Proxima Nova"/>
                <a:cs typeface="Proxima Nova"/>
                <a:sym typeface="Proxima Nova"/>
              </a:rPr>
              <a:t>- CC-BY-NC-ND, Retrieved from FLICKR</a:t>
            </a:r>
            <a:endParaRPr sz="800" i="1">
              <a:latin typeface="Proxima Nova"/>
              <a:ea typeface="Proxima Nova"/>
              <a:cs typeface="Proxima Nova"/>
              <a:sym typeface="Proxima Nova"/>
            </a:endParaRPr>
          </a:p>
          <a:p>
            <a:pPr marL="0" lvl="0" indent="0" algn="ctr" rtl="0">
              <a:lnSpc>
                <a:spcPct val="100000"/>
              </a:lnSpc>
              <a:spcBef>
                <a:spcPts val="600"/>
              </a:spcBef>
              <a:spcAft>
                <a:spcPts val="0"/>
              </a:spcAft>
              <a:buNone/>
            </a:pPr>
            <a:endParaRPr sz="800"/>
          </a:p>
        </p:txBody>
      </p:sp>
      <p:sp>
        <p:nvSpPr>
          <p:cNvPr id="214" name="Google Shape;214;p23"/>
          <p:cNvSpPr txBox="1"/>
          <p:nvPr/>
        </p:nvSpPr>
        <p:spPr>
          <a:xfrm>
            <a:off x="5229225" y="1063225"/>
            <a:ext cx="3155700" cy="670800"/>
          </a:xfrm>
          <a:prstGeom prst="rect">
            <a:avLst/>
          </a:prstGeom>
          <a:noFill/>
          <a:ln>
            <a:noFill/>
          </a:ln>
        </p:spPr>
        <p:txBody>
          <a:bodyPr spcFirstLastPara="1" wrap="square" lIns="91425" tIns="91425" rIns="91425" bIns="91425" anchor="t" anchorCtr="0">
            <a:noAutofit/>
          </a:bodyPr>
          <a:lstStyle/>
          <a:p>
            <a:pPr marL="342900" lvl="0" indent="0" algn="l" rtl="0">
              <a:lnSpc>
                <a:spcPct val="114000"/>
              </a:lnSpc>
              <a:spcBef>
                <a:spcPts val="0"/>
              </a:spcBef>
              <a:spcAft>
                <a:spcPts val="0"/>
              </a:spcAft>
              <a:buNone/>
            </a:pPr>
            <a:r>
              <a:rPr lang="en" sz="2000" b="1">
                <a:solidFill>
                  <a:srgbClr val="434343"/>
                </a:solidFill>
                <a:latin typeface="Corbel"/>
                <a:ea typeface="Corbel"/>
                <a:cs typeface="Corbel"/>
                <a:sym typeface="Corbel"/>
              </a:rPr>
              <a:t>Open Distribution?</a:t>
            </a:r>
            <a:endParaRPr sz="2000" b="1">
              <a:solidFill>
                <a:srgbClr val="434343"/>
              </a:solidFill>
              <a:latin typeface="Corbel"/>
              <a:ea typeface="Corbel"/>
              <a:cs typeface="Corbel"/>
              <a:sym typeface="Corbel"/>
            </a:endParaRPr>
          </a:p>
        </p:txBody>
      </p:sp>
      <p:pic>
        <p:nvPicPr>
          <p:cNvPr id="215" name="Google Shape;215;p23"/>
          <p:cNvPicPr preferRelativeResize="0"/>
          <p:nvPr/>
        </p:nvPicPr>
        <p:blipFill>
          <a:blip r:embed="rId5">
            <a:alphaModFix/>
          </a:blip>
          <a:stretch>
            <a:fillRect/>
          </a:stretch>
        </p:blipFill>
        <p:spPr>
          <a:xfrm>
            <a:off x="5706100" y="1734025"/>
            <a:ext cx="2419376" cy="2419376"/>
          </a:xfrm>
          <a:prstGeom prst="rect">
            <a:avLst/>
          </a:prstGeom>
          <a:noFill/>
          <a:ln>
            <a:noFill/>
          </a:ln>
        </p:spPr>
      </p:pic>
      <p:sp>
        <p:nvSpPr>
          <p:cNvPr id="216" name="Google Shape;216;p23"/>
          <p:cNvSpPr txBox="1"/>
          <p:nvPr/>
        </p:nvSpPr>
        <p:spPr>
          <a:xfrm>
            <a:off x="5706100" y="4153400"/>
            <a:ext cx="3292200" cy="4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u="sng">
                <a:solidFill>
                  <a:schemeClr val="hlink"/>
                </a:solidFill>
                <a:latin typeface="Proxima Nova"/>
                <a:ea typeface="Proxima Nova"/>
                <a:cs typeface="Proxima Nova"/>
                <a:sym typeface="Proxima Nova"/>
                <a:hlinkClick r:id="rId6"/>
              </a:rPr>
              <a:t>Nasa</a:t>
            </a:r>
            <a:r>
              <a:rPr lang="en" sz="800" i="1">
                <a:latin typeface="Proxima Nova"/>
                <a:ea typeface="Proxima Nova"/>
                <a:cs typeface="Proxima Nova"/>
                <a:sym typeface="Proxima Nova"/>
              </a:rPr>
              <a:t>, Public Domain, Retrieved from Nasa Image and Video Library</a:t>
            </a:r>
            <a:endParaRPr sz="800" i="1">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Exceptions to Copyright</a:t>
            </a:r>
            <a:endParaRPr b="0">
              <a:solidFill>
                <a:srgbClr val="F47A42"/>
              </a:solidFill>
              <a:latin typeface="Alfa Slab One"/>
              <a:ea typeface="Alfa Slab One"/>
              <a:cs typeface="Alfa Slab One"/>
              <a:sym typeface="Alfa Slab One"/>
            </a:endParaRPr>
          </a:p>
        </p:txBody>
      </p:sp>
      <p:sp>
        <p:nvSpPr>
          <p:cNvPr id="222" name="Google Shape;222;p24"/>
          <p:cNvSpPr txBox="1">
            <a:spLocks noGrp="1"/>
          </p:cNvSpPr>
          <p:nvPr>
            <p:ph type="body" idx="1"/>
          </p:nvPr>
        </p:nvSpPr>
        <p:spPr>
          <a:xfrm>
            <a:off x="0" y="1143000"/>
            <a:ext cx="9144000" cy="3310800"/>
          </a:xfrm>
          <a:prstGeom prst="rect">
            <a:avLst/>
          </a:prstGeom>
          <a:solidFill>
            <a:schemeClr val="accent3"/>
          </a:solidFill>
        </p:spPr>
        <p:txBody>
          <a:bodyPr spcFirstLastPara="1" wrap="square" lIns="68575" tIns="34275" rIns="68575" bIns="34275" anchor="t" anchorCtr="0">
            <a:noAutofit/>
          </a:bodyPr>
          <a:lstStyle/>
          <a:p>
            <a:pPr marL="0" lvl="0" indent="0" algn="l" rtl="0">
              <a:lnSpc>
                <a:spcPct val="90000"/>
              </a:lnSpc>
              <a:spcBef>
                <a:spcPts val="300"/>
              </a:spcBef>
              <a:spcAft>
                <a:spcPts val="0"/>
              </a:spcAft>
              <a:buNone/>
            </a:pPr>
            <a:endParaRPr sz="1800">
              <a:latin typeface="Proxima Nova"/>
              <a:ea typeface="Proxima Nova"/>
              <a:cs typeface="Proxima Nova"/>
              <a:sym typeface="Proxima Nova"/>
            </a:endParaRPr>
          </a:p>
        </p:txBody>
      </p:sp>
      <p:graphicFrame>
        <p:nvGraphicFramePr>
          <p:cNvPr id="223" name="Google Shape;223;p24"/>
          <p:cNvGraphicFramePr/>
          <p:nvPr/>
        </p:nvGraphicFramePr>
        <p:xfrm>
          <a:off x="248500" y="1739525"/>
          <a:ext cx="3000000" cy="3000000"/>
        </p:xfrm>
        <a:graphic>
          <a:graphicData uri="http://schemas.openxmlformats.org/drawingml/2006/table">
            <a:tbl>
              <a:tblPr>
                <a:noFill/>
                <a:tableStyleId>{BDB09ACA-FFE0-4B30-8A9B-55C18A93C5AE}</a:tableStyleId>
              </a:tblPr>
              <a:tblGrid>
                <a:gridCol w="4366600">
                  <a:extLst>
                    <a:ext uri="{9D8B030D-6E8A-4147-A177-3AD203B41FA5}">
                      <a16:colId xmlns:a16="http://schemas.microsoft.com/office/drawing/2014/main" val="20000"/>
                    </a:ext>
                  </a:extLst>
                </a:gridCol>
                <a:gridCol w="43666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b="1">
                          <a:latin typeface="Corbel"/>
                          <a:ea typeface="Corbel"/>
                          <a:cs typeface="Corbel"/>
                          <a:sym typeface="Corbel"/>
                        </a:rPr>
                        <a:t>Fair Dealing</a:t>
                      </a:r>
                      <a:endParaRPr sz="1800" b="1">
                        <a:latin typeface="Corbel"/>
                        <a:ea typeface="Corbel"/>
                        <a:cs typeface="Corbel"/>
                        <a:sym typeface="Corbe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latin typeface="Corbel"/>
                          <a:ea typeface="Corbel"/>
                          <a:cs typeface="Corbel"/>
                          <a:sym typeface="Corbel"/>
                        </a:rPr>
                        <a:t>Educational Exceptions </a:t>
                      </a:r>
                      <a:endParaRPr sz="1800" b="1">
                        <a:latin typeface="Corbel"/>
                        <a:ea typeface="Corbel"/>
                        <a:cs typeface="Corbel"/>
                        <a:sym typeface="Corbe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latin typeface="Corbel"/>
                          <a:ea typeface="Corbel"/>
                          <a:cs typeface="Corbel"/>
                          <a:sym typeface="Corbel"/>
                        </a:rPr>
                        <a:t>Must be for an allowable purpose</a:t>
                      </a:r>
                      <a:endParaRPr sz="1800">
                        <a:latin typeface="Corbel"/>
                        <a:ea typeface="Corbel"/>
                        <a:cs typeface="Corbel"/>
                        <a:sym typeface="Corbe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Corbel"/>
                          <a:ea typeface="Corbel"/>
                          <a:cs typeface="Corbel"/>
                          <a:sym typeface="Corbel"/>
                        </a:rPr>
                        <a:t>An additional set of exceptions for educational institutions</a:t>
                      </a:r>
                      <a:endParaRPr sz="1800">
                        <a:latin typeface="Corbel"/>
                        <a:ea typeface="Corbel"/>
                        <a:cs typeface="Corbel"/>
                        <a:sym typeface="Corbe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a:latin typeface="Corbel"/>
                          <a:ea typeface="Corbel"/>
                          <a:cs typeface="Corbel"/>
                          <a:sym typeface="Corbel"/>
                        </a:rPr>
                        <a:t>Is less likely to be applicable in an open environment</a:t>
                      </a:r>
                      <a:endParaRPr sz="1800">
                        <a:latin typeface="Corbel"/>
                        <a:ea typeface="Corbel"/>
                        <a:cs typeface="Corbel"/>
                        <a:sym typeface="Corbe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Corbel"/>
                          <a:ea typeface="Corbel"/>
                          <a:cs typeface="Corbel"/>
                          <a:sym typeface="Corbel"/>
                        </a:rPr>
                        <a:t>Are less likely to be applicable in an open environment</a:t>
                      </a:r>
                      <a:endParaRPr sz="1800">
                        <a:latin typeface="Corbel"/>
                        <a:ea typeface="Corbel"/>
                        <a:cs typeface="Corbel"/>
                        <a:sym typeface="Corbe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4335900" y="205975"/>
            <a:ext cx="43509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0">
                <a:solidFill>
                  <a:srgbClr val="F47A42"/>
                </a:solidFill>
                <a:latin typeface="Alfa Slab One"/>
                <a:ea typeface="Alfa Slab One"/>
                <a:cs typeface="Alfa Slab One"/>
                <a:sym typeface="Alfa Slab One"/>
              </a:rPr>
              <a:t>Fair Dealing</a:t>
            </a:r>
            <a:endParaRPr b="0">
              <a:solidFill>
                <a:srgbClr val="F47A42"/>
              </a:solidFill>
              <a:latin typeface="Alfa Slab One"/>
              <a:ea typeface="Alfa Slab One"/>
              <a:cs typeface="Alfa Slab One"/>
              <a:sym typeface="Alfa Slab One"/>
            </a:endParaRPr>
          </a:p>
        </p:txBody>
      </p:sp>
      <p:sp>
        <p:nvSpPr>
          <p:cNvPr id="229" name="Google Shape;229;p25"/>
          <p:cNvSpPr txBox="1">
            <a:spLocks noGrp="1"/>
          </p:cNvSpPr>
          <p:nvPr>
            <p:ph type="body" idx="1"/>
          </p:nvPr>
        </p:nvSpPr>
        <p:spPr>
          <a:xfrm>
            <a:off x="0" y="0"/>
            <a:ext cx="4350900" cy="4449300"/>
          </a:xfrm>
          <a:prstGeom prst="rect">
            <a:avLst/>
          </a:prstGeom>
          <a:solidFill>
            <a:schemeClr val="accent3"/>
          </a:solidFill>
        </p:spPr>
        <p:txBody>
          <a:bodyPr spcFirstLastPara="1" wrap="square" lIns="68575" tIns="34275" rIns="68575" bIns="34275" anchor="t" anchorCtr="0">
            <a:noAutofit/>
          </a:bodyPr>
          <a:lstStyle/>
          <a:p>
            <a:pPr marL="0" lvl="1" indent="0" algn="l" rtl="0">
              <a:lnSpc>
                <a:spcPct val="80000"/>
              </a:lnSpc>
              <a:spcBef>
                <a:spcPts val="1700"/>
              </a:spcBef>
              <a:spcAft>
                <a:spcPts val="0"/>
              </a:spcAft>
              <a:buNone/>
            </a:pPr>
            <a:endParaRPr sz="1500">
              <a:solidFill>
                <a:srgbClr val="434343"/>
              </a:solidFill>
              <a:latin typeface="Proxima Nova"/>
              <a:ea typeface="Proxima Nova"/>
              <a:cs typeface="Proxima Nova"/>
              <a:sym typeface="Proxima Nova"/>
            </a:endParaRPr>
          </a:p>
          <a:p>
            <a:pPr marL="0" lvl="1" indent="0" algn="l" rtl="0">
              <a:lnSpc>
                <a:spcPct val="80000"/>
              </a:lnSpc>
              <a:spcBef>
                <a:spcPts val="1700"/>
              </a:spcBef>
              <a:spcAft>
                <a:spcPts val="0"/>
              </a:spcAft>
              <a:buNone/>
            </a:pPr>
            <a:endParaRPr sz="1500">
              <a:solidFill>
                <a:srgbClr val="434343"/>
              </a:solidFill>
              <a:latin typeface="Proxima Nova"/>
              <a:ea typeface="Proxima Nova"/>
              <a:cs typeface="Proxima Nova"/>
              <a:sym typeface="Proxima Nova"/>
            </a:endParaRPr>
          </a:p>
          <a:p>
            <a:pPr marL="457200" lvl="1" indent="0" algn="l" rtl="0">
              <a:lnSpc>
                <a:spcPct val="80000"/>
              </a:lnSpc>
              <a:spcBef>
                <a:spcPts val="1700"/>
              </a:spcBef>
              <a:spcAft>
                <a:spcPts val="0"/>
              </a:spcAft>
              <a:buClr>
                <a:srgbClr val="000000"/>
              </a:buClr>
              <a:buSzPts val="1500"/>
              <a:buFont typeface="Arial"/>
              <a:buNone/>
            </a:pPr>
            <a:r>
              <a:rPr lang="en" sz="1800">
                <a:solidFill>
                  <a:srgbClr val="000000"/>
                </a:solidFill>
              </a:rPr>
              <a:t>Fair dealing permits the use of copyright protected works without asking for permission for one of the following purposes:</a:t>
            </a:r>
            <a:endParaRPr sz="1800">
              <a:solidFill>
                <a:srgbClr val="000000"/>
              </a:solidFill>
            </a:endParaRPr>
          </a:p>
          <a:p>
            <a:pPr marL="914400" lvl="0" indent="-342900" algn="l" rtl="0">
              <a:lnSpc>
                <a:spcPct val="80000"/>
              </a:lnSpc>
              <a:spcBef>
                <a:spcPts val="1700"/>
              </a:spcBef>
              <a:spcAft>
                <a:spcPts val="0"/>
              </a:spcAft>
              <a:buClr>
                <a:srgbClr val="000000"/>
              </a:buClr>
              <a:buSzPts val="1800"/>
              <a:buFont typeface="Corbel"/>
              <a:buChar char="●"/>
            </a:pPr>
            <a:r>
              <a:rPr lang="en" sz="1800">
                <a:solidFill>
                  <a:srgbClr val="000000"/>
                </a:solidFill>
              </a:rPr>
              <a:t>Research</a:t>
            </a:r>
            <a:endParaRPr sz="1800">
              <a:solidFill>
                <a:srgbClr val="000000"/>
              </a:solidFill>
            </a:endParaRPr>
          </a:p>
          <a:p>
            <a:pPr marL="914400" lvl="0" indent="-342900" algn="l" rtl="0">
              <a:lnSpc>
                <a:spcPct val="80000"/>
              </a:lnSpc>
              <a:spcBef>
                <a:spcPts val="0"/>
              </a:spcBef>
              <a:spcAft>
                <a:spcPts val="0"/>
              </a:spcAft>
              <a:buClr>
                <a:srgbClr val="000000"/>
              </a:buClr>
              <a:buSzPts val="1800"/>
              <a:buFont typeface="Corbel"/>
              <a:buChar char="●"/>
            </a:pPr>
            <a:r>
              <a:rPr lang="en" sz="1800">
                <a:solidFill>
                  <a:srgbClr val="000000"/>
                </a:solidFill>
              </a:rPr>
              <a:t>Education</a:t>
            </a:r>
            <a:endParaRPr sz="1800">
              <a:solidFill>
                <a:srgbClr val="000000"/>
              </a:solidFill>
            </a:endParaRPr>
          </a:p>
          <a:p>
            <a:pPr marL="914400" lvl="0" indent="-342900" algn="l" rtl="0">
              <a:lnSpc>
                <a:spcPct val="80000"/>
              </a:lnSpc>
              <a:spcBef>
                <a:spcPts val="0"/>
              </a:spcBef>
              <a:spcAft>
                <a:spcPts val="0"/>
              </a:spcAft>
              <a:buClr>
                <a:srgbClr val="000000"/>
              </a:buClr>
              <a:buSzPts val="1800"/>
              <a:buFont typeface="Corbel"/>
              <a:buChar char="●"/>
            </a:pPr>
            <a:r>
              <a:rPr lang="en" sz="1800">
                <a:solidFill>
                  <a:srgbClr val="000000"/>
                </a:solidFill>
              </a:rPr>
              <a:t>Private Study</a:t>
            </a:r>
            <a:endParaRPr sz="1800">
              <a:solidFill>
                <a:srgbClr val="000000"/>
              </a:solidFill>
            </a:endParaRPr>
          </a:p>
          <a:p>
            <a:pPr marL="914400" lvl="0" indent="-342900" algn="l" rtl="0">
              <a:lnSpc>
                <a:spcPct val="80000"/>
              </a:lnSpc>
              <a:spcBef>
                <a:spcPts val="0"/>
              </a:spcBef>
              <a:spcAft>
                <a:spcPts val="0"/>
              </a:spcAft>
              <a:buClr>
                <a:srgbClr val="000000"/>
              </a:buClr>
              <a:buSzPts val="1800"/>
              <a:buFont typeface="Corbel"/>
              <a:buChar char="●"/>
            </a:pPr>
            <a:r>
              <a:rPr lang="en" sz="1800">
                <a:solidFill>
                  <a:srgbClr val="000000"/>
                </a:solidFill>
              </a:rPr>
              <a:t>Criticism</a:t>
            </a:r>
            <a:endParaRPr sz="1800">
              <a:solidFill>
                <a:srgbClr val="000000"/>
              </a:solidFill>
            </a:endParaRPr>
          </a:p>
          <a:p>
            <a:pPr marL="914400" lvl="0" indent="-342900" algn="l" rtl="0">
              <a:lnSpc>
                <a:spcPct val="80000"/>
              </a:lnSpc>
              <a:spcBef>
                <a:spcPts val="0"/>
              </a:spcBef>
              <a:spcAft>
                <a:spcPts val="0"/>
              </a:spcAft>
              <a:buClr>
                <a:srgbClr val="000000"/>
              </a:buClr>
              <a:buSzPts val="1800"/>
              <a:buFont typeface="Corbel"/>
              <a:buChar char="●"/>
            </a:pPr>
            <a:r>
              <a:rPr lang="en" sz="1800">
                <a:solidFill>
                  <a:srgbClr val="000000"/>
                </a:solidFill>
              </a:rPr>
              <a:t>Parody</a:t>
            </a:r>
            <a:endParaRPr sz="1800">
              <a:solidFill>
                <a:srgbClr val="000000"/>
              </a:solidFill>
            </a:endParaRPr>
          </a:p>
          <a:p>
            <a:pPr marL="914400" lvl="0" indent="-342900" algn="l" rtl="0">
              <a:lnSpc>
                <a:spcPct val="80000"/>
              </a:lnSpc>
              <a:spcBef>
                <a:spcPts val="0"/>
              </a:spcBef>
              <a:spcAft>
                <a:spcPts val="0"/>
              </a:spcAft>
              <a:buClr>
                <a:srgbClr val="000000"/>
              </a:buClr>
              <a:buSzPts val="1800"/>
              <a:buFont typeface="Corbel"/>
              <a:buChar char="●"/>
            </a:pPr>
            <a:r>
              <a:rPr lang="en" sz="1800">
                <a:solidFill>
                  <a:srgbClr val="000000"/>
                </a:solidFill>
              </a:rPr>
              <a:t>Satire</a:t>
            </a:r>
            <a:endParaRPr sz="1800">
              <a:solidFill>
                <a:srgbClr val="000000"/>
              </a:solidFill>
            </a:endParaRPr>
          </a:p>
          <a:p>
            <a:pPr marL="914400" lvl="0" indent="-342900" algn="l" rtl="0">
              <a:lnSpc>
                <a:spcPct val="80000"/>
              </a:lnSpc>
              <a:spcBef>
                <a:spcPts val="0"/>
              </a:spcBef>
              <a:spcAft>
                <a:spcPts val="0"/>
              </a:spcAft>
              <a:buClr>
                <a:srgbClr val="000000"/>
              </a:buClr>
              <a:buSzPts val="1800"/>
              <a:buFont typeface="Corbel"/>
              <a:buChar char="●"/>
            </a:pPr>
            <a:r>
              <a:rPr lang="en" sz="1800">
                <a:solidFill>
                  <a:srgbClr val="000000"/>
                </a:solidFill>
              </a:rPr>
              <a:t>Review</a:t>
            </a:r>
            <a:endParaRPr sz="1800">
              <a:solidFill>
                <a:srgbClr val="000000"/>
              </a:solidFill>
            </a:endParaRPr>
          </a:p>
          <a:p>
            <a:pPr marL="914400" lvl="0" indent="-342900" algn="l" rtl="0">
              <a:lnSpc>
                <a:spcPct val="80000"/>
              </a:lnSpc>
              <a:spcBef>
                <a:spcPts val="0"/>
              </a:spcBef>
              <a:spcAft>
                <a:spcPts val="0"/>
              </a:spcAft>
              <a:buClr>
                <a:srgbClr val="000000"/>
              </a:buClr>
              <a:buSzPts val="1800"/>
              <a:buFont typeface="Corbel"/>
              <a:buChar char="●"/>
            </a:pPr>
            <a:r>
              <a:rPr lang="en" sz="1800">
                <a:solidFill>
                  <a:srgbClr val="000000"/>
                </a:solidFill>
              </a:rPr>
              <a:t>News Reporting</a:t>
            </a:r>
            <a:endParaRPr sz="1800">
              <a:solidFill>
                <a:srgbClr val="000000"/>
              </a:solidFill>
            </a:endParaRPr>
          </a:p>
        </p:txBody>
      </p:sp>
      <p:pic>
        <p:nvPicPr>
          <p:cNvPr id="230" name="Google Shape;230;p25"/>
          <p:cNvPicPr preferRelativeResize="0"/>
          <p:nvPr/>
        </p:nvPicPr>
        <p:blipFill>
          <a:blip r:embed="rId3">
            <a:alphaModFix/>
          </a:blip>
          <a:stretch>
            <a:fillRect/>
          </a:stretch>
        </p:blipFill>
        <p:spPr>
          <a:xfrm>
            <a:off x="4827100" y="1637616"/>
            <a:ext cx="3564150" cy="1995924"/>
          </a:xfrm>
          <a:prstGeom prst="rect">
            <a:avLst/>
          </a:prstGeom>
          <a:noFill/>
          <a:ln>
            <a:noFill/>
          </a:ln>
        </p:spPr>
      </p:pic>
      <p:sp>
        <p:nvSpPr>
          <p:cNvPr id="231" name="Google Shape;231;p25"/>
          <p:cNvSpPr txBox="1"/>
          <p:nvPr/>
        </p:nvSpPr>
        <p:spPr>
          <a:xfrm>
            <a:off x="6199125" y="3889500"/>
            <a:ext cx="2437200" cy="48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i="1">
                <a:latin typeface="Proxima Nova"/>
                <a:ea typeface="Proxima Nova"/>
                <a:cs typeface="Proxima Nova"/>
                <a:sym typeface="Proxima Nova"/>
              </a:rPr>
              <a:t>Retrieved from: </a:t>
            </a:r>
            <a:r>
              <a:rPr lang="en" sz="800" i="1" u="sng">
                <a:solidFill>
                  <a:srgbClr val="2F5D7C"/>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http://illicitculturalproperty.com/note-on-cariou-v-prince/</a:t>
            </a:r>
            <a:r>
              <a:rPr lang="en" sz="800" i="1">
                <a:latin typeface="Proxima Nova"/>
                <a:ea typeface="Proxima Nova"/>
                <a:cs typeface="Proxima Nova"/>
                <a:sym typeface="Proxima Nova"/>
              </a:rPr>
              <a:t> - used for an educational purpose</a:t>
            </a:r>
            <a:endParaRPr sz="800" i="1">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workshop-master-template">
  <a:themeElements>
    <a:clrScheme name="copyright">
      <a:dk1>
        <a:srgbClr val="0C2344"/>
      </a:dk1>
      <a:lt1>
        <a:srgbClr val="FFFFFF"/>
      </a:lt1>
      <a:dk2>
        <a:srgbClr val="0C2344"/>
      </a:dk2>
      <a:lt2>
        <a:srgbClr val="FFFFFF"/>
      </a:lt2>
      <a:accent1>
        <a:srgbClr val="00A7E1"/>
      </a:accent1>
      <a:accent2>
        <a:srgbClr val="0055B7"/>
      </a:accent2>
      <a:accent3>
        <a:srgbClr val="97D4E9"/>
      </a:accent3>
      <a:accent4>
        <a:srgbClr val="6EC4E8"/>
      </a:accent4>
      <a:accent5>
        <a:srgbClr val="40B4E5"/>
      </a:accent5>
      <a:accent6>
        <a:srgbClr val="262626"/>
      </a:accent6>
      <a:hlink>
        <a:srgbClr val="0055B7"/>
      </a:hlink>
      <a:folHlink>
        <a:srgbClr val="00A7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On-screen Show (16:9)</PresentationFormat>
  <Paragraphs>179</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Zilla Slab</vt:lpstr>
      <vt:lpstr>Century Gothic</vt:lpstr>
      <vt:lpstr>Oswald</vt:lpstr>
      <vt:lpstr>Calibri</vt:lpstr>
      <vt:lpstr>Corbel</vt:lpstr>
      <vt:lpstr>Open Sans</vt:lpstr>
      <vt:lpstr>Alfa Slab One</vt:lpstr>
      <vt:lpstr>Nunito</vt:lpstr>
      <vt:lpstr>Proxima Nova</vt:lpstr>
      <vt:lpstr>Candara</vt:lpstr>
      <vt:lpstr>Arial</vt:lpstr>
      <vt:lpstr>workshop-master-template</vt:lpstr>
      <vt:lpstr>Copyright for Teaching and Sharing</vt:lpstr>
      <vt:lpstr>PowerPoint Presentation</vt:lpstr>
      <vt:lpstr>Contact Me</vt:lpstr>
      <vt:lpstr>Copyright.ubc.ca</vt:lpstr>
      <vt:lpstr>What are you hoping to get out of this session?</vt:lpstr>
      <vt:lpstr>Users</vt:lpstr>
      <vt:lpstr>Identifying the Audience</vt:lpstr>
      <vt:lpstr>Exceptions to Copyright</vt:lpstr>
      <vt:lpstr>Fair Dealing</vt:lpstr>
      <vt:lpstr>Fair Dealing</vt:lpstr>
      <vt:lpstr>Educational Exceptions</vt:lpstr>
      <vt:lpstr>Copyright is hard!</vt:lpstr>
      <vt:lpstr>Public Domain</vt:lpstr>
      <vt:lpstr>Creative Commons</vt:lpstr>
      <vt:lpstr>Creative Commons</vt:lpstr>
      <vt:lpstr>Asking Permission</vt:lpstr>
      <vt:lpstr>Use the Syllabus Service</vt:lpstr>
      <vt:lpstr>Creators</vt:lpstr>
      <vt:lpstr>Congratulations!</vt:lpstr>
      <vt:lpstr>Who owns the Rights?</vt:lpstr>
      <vt:lpstr>Using Student Work</vt:lpstr>
      <vt:lpstr>Author Rights</vt:lpstr>
      <vt:lpstr>Where Policy ends and Risk begins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for Teaching and Sharing</dc:title>
  <dc:creator>Al-Obaidi, Tasnim</dc:creator>
  <cp:lastModifiedBy>Al-Obaidi, Tasnim</cp:lastModifiedBy>
  <cp:revision>1</cp:revision>
  <dcterms:modified xsi:type="dcterms:W3CDTF">2022-05-09T17:48:43Z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2197555</vt:lpwstr>
  </property>
  <property fmtid="{D5CDD505-2E9C-101B-9397-08002B2CF9AE}" pid="3" name="NXPowerLiteSettings">
    <vt:lpwstr>F7000400038000</vt:lpwstr>
  </property>
  <property fmtid="{D5CDD505-2E9C-101B-9397-08002B2CF9AE}" pid="4" name="NXPowerLiteVersion">
    <vt:lpwstr>S9.1.4</vt:lpwstr>
  </property>
</Properties>
</file>